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3" r:id="rId8"/>
    <p:sldId id="264" r:id="rId9"/>
    <p:sldId id="262" r:id="rId10"/>
    <p:sldId id="270" r:id="rId11"/>
    <p:sldId id="267" r:id="rId12"/>
    <p:sldId id="268" r:id="rId13"/>
    <p:sldId id="271" r:id="rId14"/>
    <p:sldId id="277" r:id="rId15"/>
    <p:sldId id="272" r:id="rId16"/>
    <p:sldId id="278" r:id="rId17"/>
    <p:sldId id="280" r:id="rId18"/>
    <p:sldId id="275" r:id="rId19"/>
    <p:sldId id="281" r:id="rId20"/>
    <p:sldId id="282" r:id="rId21"/>
    <p:sldId id="276" r:id="rId22"/>
    <p:sldId id="283" r:id="rId23"/>
    <p:sldId id="284" r:id="rId24"/>
    <p:sldId id="285" r:id="rId25"/>
    <p:sldId id="286" r:id="rId26"/>
    <p:sldId id="287" r:id="rId27"/>
    <p:sldId id="288" r:id="rId28"/>
    <p:sldId id="289" r:id="rId29"/>
    <p:sldId id="290" r:id="rId30"/>
    <p:sldId id="291" r:id="rId31"/>
    <p:sldId id="293" r:id="rId32"/>
  </p:sldIdLst>
  <p:sldSz cx="9144000" cy="6858000" type="screen4x3"/>
  <p:notesSz cx="6888163" cy="100218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06" autoAdjust="0"/>
  </p:normalViewPr>
  <p:slideViewPr>
    <p:cSldViewPr>
      <p:cViewPr varScale="1">
        <p:scale>
          <a:sx n="71" d="100"/>
          <a:sy n="71" d="100"/>
        </p:scale>
        <p:origin x="135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it-IT"/>
          </a:p>
        </p:txBody>
      </p:sp>
      <p:sp>
        <p:nvSpPr>
          <p:cNvPr id="3" name="Segnaposto data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fld id="{B8017751-EECB-47D8-96AF-D2D9F26A3514}" type="datetimeFigureOut">
              <a:rPr lang="it-IT" smtClean="0"/>
              <a:t>21/10/2024</a:t>
            </a:fld>
            <a:endParaRPr lang="it-IT"/>
          </a:p>
        </p:txBody>
      </p:sp>
      <p:sp>
        <p:nvSpPr>
          <p:cNvPr id="4" name="Segnaposto immagine diapositiva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endParaRPr lang="it-IT"/>
          </a:p>
        </p:txBody>
      </p:sp>
      <p:sp>
        <p:nvSpPr>
          <p:cNvPr id="5" name="Segnaposto note 4"/>
          <p:cNvSpPr>
            <a:spLocks noGrp="1"/>
          </p:cNvSpPr>
          <p:nvPr>
            <p:ph type="body" sz="quarter" idx="3"/>
          </p:nvPr>
        </p:nvSpPr>
        <p:spPr>
          <a:xfrm>
            <a:off x="688817" y="4760397"/>
            <a:ext cx="5510530" cy="4509850"/>
          </a:xfrm>
          <a:prstGeom prst="rect">
            <a:avLst/>
          </a:prstGeom>
        </p:spPr>
        <p:txBody>
          <a:bodyPr vert="horz" lIns="96625" tIns="48312" rIns="96625" bIns="48312"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fld id="{024DE018-4DD6-4CBE-B520-6DEC50C648CC}" type="slidenum">
              <a:rPr lang="it-IT" smtClean="0"/>
              <a:t>‹N›</a:t>
            </a:fld>
            <a:endParaRPr lang="it-IT"/>
          </a:p>
        </p:txBody>
      </p:sp>
    </p:spTree>
    <p:extLst>
      <p:ext uri="{BB962C8B-B14F-4D97-AF65-F5344CB8AC3E}">
        <p14:creationId xmlns:p14="http://schemas.microsoft.com/office/powerpoint/2010/main" val="143942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24DE018-4DD6-4CBE-B520-6DEC50C648CC}" type="slidenum">
              <a:rPr lang="it-IT" smtClean="0"/>
              <a:t>5</a:t>
            </a:fld>
            <a:endParaRPr lang="it-IT"/>
          </a:p>
        </p:txBody>
      </p:sp>
    </p:spTree>
    <p:extLst>
      <p:ext uri="{BB962C8B-B14F-4D97-AF65-F5344CB8AC3E}">
        <p14:creationId xmlns:p14="http://schemas.microsoft.com/office/powerpoint/2010/main" val="1347671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24DE018-4DD6-4CBE-B520-6DEC50C648CC}" type="slidenum">
              <a:rPr lang="it-IT" smtClean="0"/>
              <a:t>8</a:t>
            </a:fld>
            <a:endParaRPr lang="it-IT"/>
          </a:p>
        </p:txBody>
      </p:sp>
    </p:spTree>
    <p:extLst>
      <p:ext uri="{BB962C8B-B14F-4D97-AF65-F5344CB8AC3E}">
        <p14:creationId xmlns:p14="http://schemas.microsoft.com/office/powerpoint/2010/main" val="1510355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24DE018-4DD6-4CBE-B520-6DEC50C648CC}" type="slidenum">
              <a:rPr lang="it-IT" smtClean="0"/>
              <a:t>13</a:t>
            </a:fld>
            <a:endParaRPr lang="it-IT"/>
          </a:p>
        </p:txBody>
      </p:sp>
    </p:spTree>
    <p:extLst>
      <p:ext uri="{BB962C8B-B14F-4D97-AF65-F5344CB8AC3E}">
        <p14:creationId xmlns:p14="http://schemas.microsoft.com/office/powerpoint/2010/main" val="323557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24DE018-4DD6-4CBE-B520-6DEC50C648CC}" type="slidenum">
              <a:rPr lang="it-IT" smtClean="0"/>
              <a:t>14</a:t>
            </a:fld>
            <a:endParaRPr lang="it-IT"/>
          </a:p>
        </p:txBody>
      </p:sp>
    </p:spTree>
    <p:extLst>
      <p:ext uri="{BB962C8B-B14F-4D97-AF65-F5344CB8AC3E}">
        <p14:creationId xmlns:p14="http://schemas.microsoft.com/office/powerpoint/2010/main" val="3235579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21/10/2024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F49D355-16BD-4E45-BD9A-5EA878CF7CBD}"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F49D355-16BD-4E45-BD9A-5EA878CF7CBD}" type="datetimeFigureOut">
              <a:rPr lang="it-IT" smtClean="0"/>
              <a:t>21/10/2024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F49D355-16BD-4E45-BD9A-5EA878CF7CBD}" type="datetimeFigureOut">
              <a:rPr lang="it-IT" smtClean="0"/>
              <a:t>21/10/2024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21/10/2024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21/10/2024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t>21/10/2024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99592" y="476672"/>
            <a:ext cx="7272808"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it-IT" sz="2400" b="1" i="1" dirty="0">
                <a:ln w="18000">
                  <a:solidFill>
                    <a:schemeClr val="accent2">
                      <a:satMod val="140000"/>
                    </a:schemeClr>
                  </a:solidFill>
                  <a:prstDash val="solid"/>
                  <a:miter lim="800000"/>
                </a:ln>
                <a:noFill/>
                <a:effectLst>
                  <a:outerShdw blurRad="25500" dist="23000" dir="7020000" algn="tl">
                    <a:srgbClr val="000000">
                      <a:alpha val="50000"/>
                    </a:srgbClr>
                  </a:outerShdw>
                </a:effectLst>
              </a:rPr>
              <a:t>    ISTITUTO COMPRENSIVO</a:t>
            </a:r>
          </a:p>
          <a:p>
            <a:pPr algn="ctr"/>
            <a:r>
              <a:rPr lang="it-IT" sz="2400" b="1" i="1" dirty="0">
                <a:ln w="18000">
                  <a:solidFill>
                    <a:schemeClr val="accent2">
                      <a:satMod val="140000"/>
                    </a:schemeClr>
                  </a:solidFill>
                  <a:prstDash val="solid"/>
                  <a:miter lim="800000"/>
                </a:ln>
                <a:noFill/>
                <a:effectLst>
                  <a:outerShdw blurRad="25500" dist="23000" dir="7020000" algn="tl">
                    <a:srgbClr val="000000">
                      <a:alpha val="50000"/>
                    </a:srgbClr>
                  </a:outerShdw>
                </a:effectLst>
              </a:rPr>
              <a:t> «Pasquale Megali-Corrado Alvaro»</a:t>
            </a:r>
          </a:p>
        </p:txBody>
      </p:sp>
      <p:sp>
        <p:nvSpPr>
          <p:cNvPr id="5" name="CasellaDiTesto 4"/>
          <p:cNvSpPr txBox="1"/>
          <p:nvPr/>
        </p:nvSpPr>
        <p:spPr>
          <a:xfrm>
            <a:off x="2735796" y="1772816"/>
            <a:ext cx="3600400" cy="2062103"/>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it-IT" sz="3200" dirty="0"/>
              <a:t>                                                         </a:t>
            </a:r>
            <a:r>
              <a:rPr lang="it-IT" sz="3200" i="1" dirty="0"/>
              <a:t>CURRICOLO</a:t>
            </a:r>
          </a:p>
          <a:p>
            <a:pPr algn="ctr"/>
            <a:r>
              <a:rPr lang="it-IT" sz="3200" i="1" dirty="0"/>
              <a:t>DI </a:t>
            </a:r>
          </a:p>
          <a:p>
            <a:pPr algn="ctr"/>
            <a:r>
              <a:rPr lang="it-IT" sz="3200" i="1" dirty="0"/>
              <a:t>EDUCAZIONE CIVICA</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66" y="4650224"/>
            <a:ext cx="260985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2982" y="4350774"/>
            <a:ext cx="2457450"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224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121777741"/>
              </p:ext>
            </p:extLst>
          </p:nvPr>
        </p:nvGraphicFramePr>
        <p:xfrm>
          <a:off x="251520" y="548680"/>
          <a:ext cx="8229599" cy="6284722"/>
        </p:xfrm>
        <a:graphic>
          <a:graphicData uri="http://schemas.openxmlformats.org/drawingml/2006/table">
            <a:tbl>
              <a:tblPr firstRow="1" firstCol="1" bandRow="1"/>
              <a:tblGrid>
                <a:gridCol w="863078">
                  <a:extLst>
                    <a:ext uri="{9D8B030D-6E8A-4147-A177-3AD203B41FA5}">
                      <a16:colId xmlns:a16="http://schemas.microsoft.com/office/drawing/2014/main" val="20000"/>
                    </a:ext>
                  </a:extLst>
                </a:gridCol>
                <a:gridCol w="2017242">
                  <a:extLst>
                    <a:ext uri="{9D8B030D-6E8A-4147-A177-3AD203B41FA5}">
                      <a16:colId xmlns:a16="http://schemas.microsoft.com/office/drawing/2014/main" val="20001"/>
                    </a:ext>
                  </a:extLst>
                </a:gridCol>
                <a:gridCol w="1800581">
                  <a:extLst>
                    <a:ext uri="{9D8B030D-6E8A-4147-A177-3AD203B41FA5}">
                      <a16:colId xmlns:a16="http://schemas.microsoft.com/office/drawing/2014/main" val="20002"/>
                    </a:ext>
                  </a:extLst>
                </a:gridCol>
                <a:gridCol w="1952097">
                  <a:extLst>
                    <a:ext uri="{9D8B030D-6E8A-4147-A177-3AD203B41FA5}">
                      <a16:colId xmlns:a16="http://schemas.microsoft.com/office/drawing/2014/main" val="20003"/>
                    </a:ext>
                  </a:extLst>
                </a:gridCol>
                <a:gridCol w="1596601">
                  <a:extLst>
                    <a:ext uri="{9D8B030D-6E8A-4147-A177-3AD203B41FA5}">
                      <a16:colId xmlns:a16="http://schemas.microsoft.com/office/drawing/2014/main" val="20004"/>
                    </a:ext>
                  </a:extLst>
                </a:gridCol>
              </a:tblGrid>
              <a:tr h="466400">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TRAGUARDO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DEGLI</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APPRENDIMENTI</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3 / 4 ANNI</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DEGLI</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APPRENDIMENTI</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5 ANNI</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CAMPI DI ESPERIENZA</a:t>
                      </a: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53869">
                <a:tc>
                  <a:txBody>
                    <a:bodyPr/>
                    <a:lstStyle/>
                    <a:p>
                      <a:pPr>
                        <a:lnSpc>
                          <a:spcPct val="115000"/>
                        </a:lnSpc>
                        <a:spcAft>
                          <a:spcPts val="0"/>
                        </a:spcAft>
                      </a:pPr>
                      <a:r>
                        <a:rPr lang="it-IT" sz="1200" b="1" dirty="0">
                          <a:effectLst/>
                          <a:latin typeface="Calibri"/>
                          <a:ea typeface="Calibri"/>
                          <a:cs typeface="Times New Roman"/>
                        </a:rPr>
                        <a:t>COSTITUZIONE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 E’ attento alla propria sicurezza e assume</a:t>
                      </a:r>
                      <a:r>
                        <a:rPr lang="it-IT" sz="1200" baseline="0" dirty="0">
                          <a:effectLst/>
                          <a:latin typeface="Calibri"/>
                          <a:ea typeface="Calibri"/>
                          <a:cs typeface="Times New Roman"/>
                        </a:rPr>
                        <a:t> comportamenti rispettosi delle regole e delle norme, nella scuola, negli ambienti esterni, per strada.</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mn-lt"/>
                          <a:ea typeface="Calibri"/>
                          <a:cs typeface="Times New Roman"/>
                        </a:rPr>
                        <a:t>-Inizia a riconoscere che i contesti pubblici e privati sono governati da regole e limiti che tutti sono tenuti a rispettare; collabora con gli altri al raggiungimento di uno scopo comune, accetta che gli altri abbiano punti di vista diversi dal suo e gestisce positivamente piccoli conflitti.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E’ capace di cogliere i principali segni che contraddistinguono la cultura della comunità di appartenenza e i ruoli sociali, conosce aspetti fondamentali del proprio territorio. </a:t>
                      </a: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i="1" dirty="0">
                          <a:effectLst/>
                          <a:latin typeface="+mn-lt"/>
                          <a:ea typeface="Calibri"/>
                          <a:cs typeface="Times New Roman"/>
                        </a:rPr>
                        <a:t>Conoscere</a:t>
                      </a:r>
                      <a:r>
                        <a:rPr lang="it-IT" sz="1200" i="1" baseline="0" dirty="0">
                          <a:effectLst/>
                          <a:latin typeface="+mn-lt"/>
                          <a:ea typeface="Calibri"/>
                          <a:cs typeface="Times New Roman"/>
                        </a:rPr>
                        <a:t> e rispettare le regole della convivenza civile</a:t>
                      </a:r>
                    </a:p>
                    <a:p>
                      <a:pPr>
                        <a:lnSpc>
                          <a:spcPct val="115000"/>
                        </a:lnSpc>
                        <a:spcAft>
                          <a:spcPts val="0"/>
                        </a:spcAft>
                      </a:pPr>
                      <a:r>
                        <a:rPr lang="it-IT" sz="1200" i="1" baseline="0" dirty="0">
                          <a:effectLst/>
                          <a:latin typeface="+mn-lt"/>
                          <a:ea typeface="Calibri"/>
                          <a:cs typeface="Times New Roman"/>
                        </a:rPr>
                        <a:t>Conoscere l’esistenza di un grande libro delle Leggi chiamato Costituzione italiana</a:t>
                      </a:r>
                    </a:p>
                    <a:p>
                      <a:pPr>
                        <a:lnSpc>
                          <a:spcPct val="115000"/>
                        </a:lnSpc>
                        <a:spcAft>
                          <a:spcPts val="0"/>
                        </a:spcAft>
                      </a:pPr>
                      <a:r>
                        <a:rPr lang="it-IT" sz="1200" i="1" baseline="0" dirty="0">
                          <a:effectLst/>
                          <a:latin typeface="+mn-lt"/>
                          <a:ea typeface="Calibri"/>
                          <a:cs typeface="Times New Roman"/>
                        </a:rPr>
                        <a:t>Riconoscere i principali simboli identitari della nazione italiana e dell’Unione Europea</a:t>
                      </a:r>
                    </a:p>
                    <a:p>
                      <a:pPr>
                        <a:lnSpc>
                          <a:spcPct val="115000"/>
                        </a:lnSpc>
                        <a:spcAft>
                          <a:spcPts val="0"/>
                        </a:spcAft>
                      </a:pPr>
                      <a:r>
                        <a:rPr lang="it-IT" sz="1200" i="1" baseline="0" dirty="0">
                          <a:effectLst/>
                          <a:latin typeface="+mn-lt"/>
                          <a:ea typeface="Calibri"/>
                          <a:cs typeface="Times New Roman"/>
                        </a:rPr>
                        <a:t>Conoscere i principali ruoli istituzionali dal sindaco al presidente della Repubblica</a:t>
                      </a:r>
                    </a:p>
                    <a:p>
                      <a:pPr>
                        <a:lnSpc>
                          <a:spcPct val="115000"/>
                        </a:lnSpc>
                        <a:spcAft>
                          <a:spcPts val="0"/>
                        </a:spcAft>
                      </a:pPr>
                      <a:r>
                        <a:rPr lang="it-IT" sz="1200" i="1" baseline="0" dirty="0">
                          <a:effectLst/>
                          <a:latin typeface="+mn-lt"/>
                          <a:ea typeface="Calibri"/>
                          <a:cs typeface="Times New Roman"/>
                        </a:rPr>
                        <a:t>Conoscere alcuni diritti dei bambini esplicitati nella Convenzione ONU sui diritti dell’infanzia e dell’adolescenza</a:t>
                      </a:r>
                    </a:p>
                    <a:p>
                      <a:pPr>
                        <a:lnSpc>
                          <a:spcPct val="115000"/>
                        </a:lnSpc>
                        <a:spcAft>
                          <a:spcPts val="0"/>
                        </a:spcAft>
                      </a:pPr>
                      <a:r>
                        <a:rPr lang="it-IT" sz="1200" i="1" baseline="0" dirty="0">
                          <a:effectLst/>
                          <a:latin typeface="+mn-lt"/>
                          <a:ea typeface="Calibri"/>
                          <a:cs typeface="Times New Roman"/>
                        </a:rPr>
                        <a:t>Riconoscere la segnaletica di base per un corretto esercizio del ruolo di pedone e di piccolo ciclista</a:t>
                      </a:r>
                    </a:p>
                    <a:p>
                      <a:pPr>
                        <a:lnSpc>
                          <a:spcPct val="115000"/>
                        </a:lnSpc>
                        <a:spcAft>
                          <a:spcPts val="0"/>
                        </a:spcAft>
                      </a:pPr>
                      <a:r>
                        <a:rPr lang="it-IT" sz="1200" i="1" baseline="0" dirty="0">
                          <a:effectLst/>
                          <a:latin typeface="+mn-lt"/>
                          <a:ea typeface="Calibri"/>
                          <a:cs typeface="Times New Roman"/>
                        </a:rPr>
                        <a:t> </a:t>
                      </a:r>
                      <a:endParaRPr lang="it-IT" sz="1200" i="1"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i="1" dirty="0">
                          <a:solidFill>
                            <a:schemeClr val="tx1"/>
                          </a:solidFill>
                          <a:effectLst/>
                          <a:latin typeface="+mn-lt"/>
                          <a:ea typeface="Calibri"/>
                          <a:cs typeface="Times New Roman"/>
                        </a:rPr>
                        <a:t>Conoscere il concetto di regola, legge, Costituzione</a:t>
                      </a:r>
                    </a:p>
                    <a:p>
                      <a:pPr>
                        <a:lnSpc>
                          <a:spcPct val="115000"/>
                        </a:lnSpc>
                        <a:spcAft>
                          <a:spcPts val="0"/>
                        </a:spcAft>
                      </a:pPr>
                      <a:r>
                        <a:rPr lang="it-IT" sz="1200" i="1" dirty="0">
                          <a:solidFill>
                            <a:schemeClr val="tx1"/>
                          </a:solidFill>
                          <a:effectLst/>
                          <a:latin typeface="+mn-lt"/>
                          <a:ea typeface="Calibri"/>
                          <a:cs typeface="Times New Roman"/>
                        </a:rPr>
                        <a:t>Conoscere  e rispettare le regole della convivenza civile in vari contesti: scuola,</a:t>
                      </a:r>
                      <a:r>
                        <a:rPr lang="it-IT" sz="1200" i="1" baseline="0" dirty="0">
                          <a:solidFill>
                            <a:schemeClr val="tx1"/>
                          </a:solidFill>
                          <a:effectLst/>
                          <a:latin typeface="+mn-lt"/>
                          <a:ea typeface="Calibri"/>
                          <a:cs typeface="Times New Roman"/>
                        </a:rPr>
                        <a:t> </a:t>
                      </a:r>
                      <a:r>
                        <a:rPr lang="it-IT" sz="1200" i="1" dirty="0">
                          <a:solidFill>
                            <a:schemeClr val="tx1"/>
                          </a:solidFill>
                          <a:effectLst/>
                          <a:latin typeface="+mn-lt"/>
                          <a:ea typeface="Calibri"/>
                          <a:cs typeface="Times New Roman"/>
                        </a:rPr>
                        <a:t>famiglia.</a:t>
                      </a:r>
                    </a:p>
                    <a:p>
                      <a:pPr>
                        <a:lnSpc>
                          <a:spcPct val="115000"/>
                        </a:lnSpc>
                        <a:spcAft>
                          <a:spcPts val="0"/>
                        </a:spcAft>
                      </a:pPr>
                      <a:r>
                        <a:rPr lang="it-IT" sz="1200" i="1" dirty="0">
                          <a:solidFill>
                            <a:schemeClr val="tx1"/>
                          </a:solidFill>
                          <a:effectLst/>
                          <a:latin typeface="Calibri"/>
                          <a:ea typeface="Calibri"/>
                          <a:cs typeface="Times New Roman"/>
                        </a:rPr>
                        <a:t> Saper far uso consapevole del</a:t>
                      </a:r>
                      <a:r>
                        <a:rPr lang="it-IT" sz="1200" i="1" baseline="0" dirty="0">
                          <a:solidFill>
                            <a:schemeClr val="tx1"/>
                          </a:solidFill>
                          <a:effectLst/>
                          <a:latin typeface="Calibri"/>
                          <a:ea typeface="Calibri"/>
                          <a:cs typeface="Times New Roman"/>
                        </a:rPr>
                        <a:t> </a:t>
                      </a:r>
                      <a:r>
                        <a:rPr lang="it-IT" sz="1200" i="1" dirty="0">
                          <a:solidFill>
                            <a:schemeClr val="tx1"/>
                          </a:solidFill>
                          <a:effectLst/>
                          <a:latin typeface="Calibri"/>
                          <a:ea typeface="Calibri"/>
                          <a:cs typeface="Times New Roman"/>
                        </a:rPr>
                        <a:t>materiale comune e del proprio</a:t>
                      </a:r>
                      <a:r>
                        <a:rPr lang="it-IT" sz="1200" i="1" baseline="0" dirty="0">
                          <a:solidFill>
                            <a:schemeClr val="tx1"/>
                          </a:solidFill>
                          <a:effectLst/>
                          <a:latin typeface="Calibri"/>
                          <a:ea typeface="Calibri"/>
                          <a:cs typeface="Times New Roman"/>
                        </a:rPr>
                        <a:t> </a:t>
                      </a:r>
                      <a:r>
                        <a:rPr lang="it-IT" sz="1200" i="1" dirty="0">
                          <a:solidFill>
                            <a:schemeClr val="tx1"/>
                          </a:solidFill>
                          <a:effectLst/>
                          <a:latin typeface="Calibri"/>
                          <a:ea typeface="Calibri"/>
                          <a:cs typeface="Times New Roman"/>
                        </a:rPr>
                        <a:t>e riporlo con accuratezza.</a:t>
                      </a:r>
                    </a:p>
                    <a:p>
                      <a:pPr>
                        <a:lnSpc>
                          <a:spcPct val="115000"/>
                        </a:lnSpc>
                        <a:spcAft>
                          <a:spcPts val="0"/>
                        </a:spcAft>
                      </a:pPr>
                      <a:r>
                        <a:rPr lang="it-IT" sz="1200" i="1" dirty="0">
                          <a:solidFill>
                            <a:schemeClr val="tx1"/>
                          </a:solidFill>
                          <a:effectLst/>
                          <a:latin typeface="Calibri"/>
                          <a:ea typeface="Calibri"/>
                          <a:cs typeface="Times New Roman"/>
                        </a:rPr>
                        <a:t> Saper raccontare e raccontarsi.</a:t>
                      </a:r>
                    </a:p>
                    <a:p>
                      <a:pPr marL="0" marR="0" indent="0" algn="l" defTabSz="914400" rtl="0" eaLnBrk="1" fontAlgn="auto" latinLnBrk="0" hangingPunct="1">
                        <a:lnSpc>
                          <a:spcPct val="115000"/>
                        </a:lnSpc>
                        <a:spcBef>
                          <a:spcPts val="0"/>
                        </a:spcBef>
                        <a:spcAft>
                          <a:spcPts val="0"/>
                        </a:spcAft>
                        <a:buClrTx/>
                        <a:buSzTx/>
                        <a:buFontTx/>
                        <a:buNone/>
                        <a:tabLst/>
                        <a:defRPr/>
                      </a:pPr>
                      <a:r>
                        <a:rPr lang="it-IT" sz="1200" i="1" dirty="0">
                          <a:solidFill>
                            <a:schemeClr val="tx1"/>
                          </a:solidFill>
                          <a:effectLst/>
                          <a:latin typeface="+mn-lt"/>
                          <a:ea typeface="Calibri"/>
                          <a:cs typeface="Times New Roman"/>
                        </a:rPr>
                        <a:t>Sviluppare il senso di solidarietà ed accoglienza</a:t>
                      </a:r>
                    </a:p>
                    <a:p>
                      <a:pPr>
                        <a:lnSpc>
                          <a:spcPct val="115000"/>
                        </a:lnSpc>
                        <a:spcAft>
                          <a:spcPts val="0"/>
                        </a:spcAft>
                      </a:pPr>
                      <a:r>
                        <a:rPr lang="it-IT" sz="1200" i="1" dirty="0">
                          <a:solidFill>
                            <a:schemeClr val="tx1"/>
                          </a:solidFill>
                          <a:effectLst/>
                          <a:latin typeface="Calibri"/>
                          <a:ea typeface="Calibri"/>
                          <a:cs typeface="Times New Roman"/>
                        </a:rPr>
                        <a:t>Saper riconoscere simboli in</a:t>
                      </a:r>
                    </a:p>
                    <a:p>
                      <a:pPr>
                        <a:lnSpc>
                          <a:spcPct val="115000"/>
                        </a:lnSpc>
                        <a:spcAft>
                          <a:spcPts val="0"/>
                        </a:spcAft>
                      </a:pPr>
                      <a:r>
                        <a:rPr lang="it-IT" sz="1200" i="1" dirty="0">
                          <a:solidFill>
                            <a:schemeClr val="tx1"/>
                          </a:solidFill>
                          <a:effectLst/>
                          <a:latin typeface="Calibri"/>
                          <a:ea typeface="Calibri"/>
                          <a:cs typeface="Times New Roman"/>
                        </a:rPr>
                        <a:t>relazione a feste nazionali, la</a:t>
                      </a:r>
                    </a:p>
                    <a:p>
                      <a:pPr>
                        <a:lnSpc>
                          <a:spcPct val="115000"/>
                        </a:lnSpc>
                        <a:spcAft>
                          <a:spcPts val="0"/>
                        </a:spcAft>
                      </a:pPr>
                      <a:r>
                        <a:rPr lang="it-IT" sz="1200" i="1" dirty="0">
                          <a:solidFill>
                            <a:schemeClr val="tx1"/>
                          </a:solidFill>
                          <a:effectLst/>
                          <a:latin typeface="Calibri"/>
                          <a:ea typeface="Calibri"/>
                          <a:cs typeface="Times New Roman"/>
                        </a:rPr>
                        <a:t>bandiera italiana, e ascoltare</a:t>
                      </a:r>
                    </a:p>
                    <a:p>
                      <a:pPr>
                        <a:lnSpc>
                          <a:spcPct val="115000"/>
                        </a:lnSpc>
                        <a:spcAft>
                          <a:spcPts val="0"/>
                        </a:spcAft>
                      </a:pPr>
                      <a:r>
                        <a:rPr lang="it-IT" sz="1200" i="1" dirty="0">
                          <a:solidFill>
                            <a:schemeClr val="tx1"/>
                          </a:solidFill>
                          <a:effectLst/>
                          <a:latin typeface="Calibri"/>
                          <a:ea typeface="Calibri"/>
                          <a:cs typeface="Times New Roman"/>
                        </a:rPr>
                        <a:t>l’inno degli italiani.</a:t>
                      </a:r>
                    </a:p>
                    <a:p>
                      <a:pPr marL="0" marR="0" indent="0" algn="l" defTabSz="914400" rtl="0" eaLnBrk="1" fontAlgn="auto" latinLnBrk="0" hangingPunct="1">
                        <a:lnSpc>
                          <a:spcPct val="115000"/>
                        </a:lnSpc>
                        <a:spcBef>
                          <a:spcPts val="0"/>
                        </a:spcBef>
                        <a:spcAft>
                          <a:spcPts val="0"/>
                        </a:spcAft>
                        <a:buClrTx/>
                        <a:buSzTx/>
                        <a:buFontTx/>
                        <a:buNone/>
                        <a:tabLst/>
                        <a:defRPr/>
                      </a:pPr>
                      <a:r>
                        <a:rPr lang="it-IT" sz="1200" i="1" dirty="0">
                          <a:solidFill>
                            <a:schemeClr val="tx1"/>
                          </a:solidFill>
                          <a:effectLst/>
                          <a:latin typeface="Calibri"/>
                          <a:ea typeface="Calibri"/>
                          <a:cs typeface="Times New Roman"/>
                        </a:rPr>
                        <a:t> </a:t>
                      </a:r>
                      <a:r>
                        <a:rPr lang="it-IT" sz="1200" i="1" baseline="0" dirty="0">
                          <a:solidFill>
                            <a:schemeClr val="tx1"/>
                          </a:solidFill>
                          <a:effectLst/>
                          <a:latin typeface="+mn-lt"/>
                          <a:ea typeface="Calibri"/>
                          <a:cs typeface="Times New Roman"/>
                        </a:rPr>
                        <a:t>Conoscere e rispettare le prime regole dell’educazione stradale di base</a:t>
                      </a:r>
                      <a:r>
                        <a:rPr lang="it-IT" sz="1200" i="1" dirty="0">
                          <a:solidFill>
                            <a:schemeClr val="tx1"/>
                          </a:solidFill>
                          <a:effectLst/>
                          <a:latin typeface="+mn-lt"/>
                          <a:ea typeface="Calibri"/>
                          <a:cs typeface="Times New Roman"/>
                        </a:rPr>
                        <a:t> </a:t>
                      </a:r>
                      <a:endParaRPr lang="it-IT" sz="1200" i="1" dirty="0">
                        <a:solidFill>
                          <a:schemeClr val="tx1"/>
                        </a:solidFill>
                        <a:effectLst/>
                        <a:latin typeface="Calibri"/>
                        <a:ea typeface="Calibri"/>
                        <a:cs typeface="Times New Roman"/>
                      </a:endParaRPr>
                    </a:p>
                    <a:p>
                      <a:pPr>
                        <a:lnSpc>
                          <a:spcPct val="115000"/>
                        </a:lnSpc>
                        <a:spcAft>
                          <a:spcPts val="0"/>
                        </a:spcAft>
                      </a:pPr>
                      <a:r>
                        <a:rPr lang="it-IT" sz="1200" i="1" dirty="0">
                          <a:solidFill>
                            <a:schemeClr val="tx1"/>
                          </a:solidFill>
                          <a:effectLst/>
                          <a:latin typeface="Calibri"/>
                          <a:ea typeface="Calibri"/>
                          <a:cs typeface="Times New Roman"/>
                        </a:rPr>
                        <a:t>Saper giocare con simboli di</a:t>
                      </a:r>
                    </a:p>
                    <a:p>
                      <a:pPr>
                        <a:lnSpc>
                          <a:spcPct val="115000"/>
                        </a:lnSpc>
                        <a:spcAft>
                          <a:spcPts val="0"/>
                        </a:spcAft>
                      </a:pPr>
                      <a:r>
                        <a:rPr lang="it-IT" sz="1200" i="1" dirty="0">
                          <a:solidFill>
                            <a:schemeClr val="tx1"/>
                          </a:solidFill>
                          <a:effectLst/>
                          <a:latin typeface="Calibri"/>
                          <a:ea typeface="Calibri"/>
                          <a:cs typeface="Times New Roman"/>
                        </a:rPr>
                        <a:t>vario genere e imparare a</a:t>
                      </a:r>
                    </a:p>
                    <a:p>
                      <a:pPr>
                        <a:lnSpc>
                          <a:spcPct val="115000"/>
                        </a:lnSpc>
                        <a:spcAft>
                          <a:spcPts val="0"/>
                        </a:spcAft>
                      </a:pPr>
                      <a:r>
                        <a:rPr lang="it-IT" sz="1200" i="1" dirty="0">
                          <a:solidFill>
                            <a:schemeClr val="tx1"/>
                          </a:solidFill>
                          <a:effectLst/>
                          <a:latin typeface="Calibri"/>
                          <a:ea typeface="Calibri"/>
                          <a:cs typeface="Times New Roman"/>
                        </a:rPr>
                        <a:t>conoscere i segnali di pericolo su confezioni e nella segnaletica</a:t>
                      </a:r>
                    </a:p>
                    <a:p>
                      <a:pPr>
                        <a:lnSpc>
                          <a:spcPct val="115000"/>
                        </a:lnSpc>
                        <a:spcAft>
                          <a:spcPts val="0"/>
                        </a:spcAft>
                      </a:pPr>
                      <a:r>
                        <a:rPr lang="it-IT" sz="1200" i="1" dirty="0">
                          <a:solidFill>
                            <a:schemeClr val="tx1"/>
                          </a:solidFill>
                          <a:effectLst/>
                          <a:latin typeface="Calibri"/>
                          <a:ea typeface="Calibri"/>
                          <a:cs typeface="Times New Roman"/>
                        </a:rPr>
                        <a:t>di evacuazione</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IL SE’ E L’ALTRO</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 DISCORSI E LE PAROLE</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IMMAGINI,</a:t>
                      </a:r>
                      <a:r>
                        <a:rPr lang="it-IT" sz="1200" baseline="0" dirty="0">
                          <a:effectLst/>
                          <a:latin typeface="Calibri"/>
                          <a:ea typeface="Calibri"/>
                          <a:cs typeface="Times New Roman"/>
                        </a:rPr>
                        <a:t> SUONI, COLORI</a:t>
                      </a: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IL CORPO E ILMOVIMENTO</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LA CONOSCENZA DEL</a:t>
                      </a:r>
                    </a:p>
                    <a:p>
                      <a:pPr>
                        <a:lnSpc>
                          <a:spcPct val="115000"/>
                        </a:lnSpc>
                        <a:spcAft>
                          <a:spcPts val="0"/>
                        </a:spcAft>
                      </a:pPr>
                      <a:r>
                        <a:rPr lang="it-IT" sz="1200" dirty="0">
                          <a:effectLst/>
                          <a:latin typeface="Calibri"/>
                          <a:ea typeface="Calibri"/>
                          <a:cs typeface="Times New Roman"/>
                        </a:rPr>
                        <a:t>MONDO</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6062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579072970"/>
              </p:ext>
            </p:extLst>
          </p:nvPr>
        </p:nvGraphicFramePr>
        <p:xfrm>
          <a:off x="395536" y="167720"/>
          <a:ext cx="8229599" cy="6915658"/>
        </p:xfrm>
        <a:graphic>
          <a:graphicData uri="http://schemas.openxmlformats.org/drawingml/2006/table">
            <a:tbl>
              <a:tblPr firstRow="1" firstCol="1" bandRow="1"/>
              <a:tblGrid>
                <a:gridCol w="936104">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812775">
                  <a:extLst>
                    <a:ext uri="{9D8B030D-6E8A-4147-A177-3AD203B41FA5}">
                      <a16:colId xmlns:a16="http://schemas.microsoft.com/office/drawing/2014/main" val="20004"/>
                    </a:ext>
                  </a:extLst>
                </a:gridCol>
              </a:tblGrid>
              <a:tr h="466400">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TRAGUARDO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DEGLI</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APPRENDIMENTI</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3 / 4 ANNI</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a:effectLst/>
                          <a:latin typeface="Calibri"/>
                          <a:ea typeface="Calibri"/>
                          <a:cs typeface="Times New Roman"/>
                        </a:rPr>
                        <a:t>OBIETTIVI DEGLI</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APPRENDIMENTI</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5 ANNI</a:t>
                      </a:r>
                      <a:endParaRPr lang="it-IT" sz="120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CAMPI DI ESPERIENZA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065808">
                <a:tc>
                  <a:txBody>
                    <a:bodyPr/>
                    <a:lstStyle/>
                    <a:p>
                      <a:pPr>
                        <a:lnSpc>
                          <a:spcPct val="115000"/>
                        </a:lnSpc>
                        <a:spcAft>
                          <a:spcPts val="0"/>
                        </a:spcAft>
                      </a:pPr>
                      <a:r>
                        <a:rPr lang="it-IT" sz="1200" b="1" dirty="0">
                          <a:effectLst/>
                          <a:latin typeface="Calibri"/>
                          <a:ea typeface="Calibri"/>
                          <a:cs typeface="Times New Roman"/>
                        </a:rPr>
                        <a:t>SVILIUPPO</a:t>
                      </a:r>
                    </a:p>
                    <a:p>
                      <a:pPr>
                        <a:lnSpc>
                          <a:spcPct val="115000"/>
                        </a:lnSpc>
                        <a:spcAft>
                          <a:spcPts val="0"/>
                        </a:spcAft>
                      </a:pPr>
                      <a:r>
                        <a:rPr lang="it-IT" sz="1200" b="1" dirty="0">
                          <a:effectLst/>
                          <a:latin typeface="Calibri"/>
                          <a:ea typeface="Calibri"/>
                          <a:cs typeface="Times New Roman"/>
                        </a:rPr>
                        <a:t>ECONOMICO</a:t>
                      </a:r>
                      <a:r>
                        <a:rPr lang="it-IT" sz="1200" b="1" baseline="0" dirty="0">
                          <a:effectLst/>
                          <a:latin typeface="Calibri"/>
                          <a:ea typeface="Calibri"/>
                          <a:cs typeface="Times New Roman"/>
                        </a:rPr>
                        <a:t> E</a:t>
                      </a:r>
                      <a:r>
                        <a:rPr lang="it-IT" sz="1200" b="1" dirty="0">
                          <a:effectLst/>
                          <a:latin typeface="Calibri"/>
                          <a:ea typeface="Calibri"/>
                          <a:cs typeface="Times New Roman"/>
                        </a:rPr>
                        <a:t> SOSTENIBILITA’</a:t>
                      </a: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-Ha</a:t>
                      </a:r>
                      <a:r>
                        <a:rPr lang="it-IT" sz="1200" baseline="0" dirty="0">
                          <a:effectLst/>
                          <a:latin typeface="Calibri"/>
                          <a:ea typeface="Calibri"/>
                          <a:cs typeface="Times New Roman"/>
                        </a:rPr>
                        <a:t> un positivo rapporto con la propria corporeità, è consapevole dell’importanza di un’alimentazione sana e naturale, dell’attività motoria, dell’igiene personale per la cura della propria salute.</a:t>
                      </a: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 -Assume</a:t>
                      </a:r>
                      <a:r>
                        <a:rPr lang="it-IT" sz="1200" baseline="0" dirty="0">
                          <a:effectLst/>
                          <a:latin typeface="Calibri"/>
                          <a:ea typeface="Calibri"/>
                          <a:cs typeface="Times New Roman"/>
                        </a:rPr>
                        <a:t> comportamenti rispettosi e di cura verso gli animali, l’ambiente, il patrimonio artistico e culturale</a:t>
                      </a: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-Assume e porta avanti compiti e ruoli all’interno della sezione e della scuola, anche mettendosi al servizio degli altri</a:t>
                      </a:r>
                    </a:p>
                    <a:p>
                      <a:pPr>
                        <a:lnSpc>
                          <a:spcPct val="115000"/>
                        </a:lnSpc>
                        <a:spcAft>
                          <a:spcPts val="0"/>
                        </a:spcAft>
                      </a:pPr>
                      <a:r>
                        <a:rPr lang="it-IT" sz="1200" dirty="0">
                          <a:effectLst/>
                          <a:latin typeface="Calibri"/>
                          <a:ea typeface="Calibri"/>
                          <a:cs typeface="Times New Roman"/>
                        </a:rPr>
                        <a:t> -Riconosce</a:t>
                      </a:r>
                      <a:r>
                        <a:rPr lang="it-IT" sz="1200" baseline="0" dirty="0">
                          <a:effectLst/>
                          <a:latin typeface="Calibri"/>
                          <a:ea typeface="Calibri"/>
                          <a:cs typeface="Times New Roman"/>
                        </a:rPr>
                        <a:t> ed esprime emozioni, sentimenti e pensieri: è consapevole che anche gli altri provano emozioni, sentimenti e pensieri, cerca di capirli e rispettarli.</a:t>
                      </a:r>
                    </a:p>
                    <a:p>
                      <a:pPr>
                        <a:lnSpc>
                          <a:spcPct val="115000"/>
                        </a:lnSpc>
                        <a:spcAft>
                          <a:spcPts val="0"/>
                        </a:spcAft>
                      </a:pPr>
                      <a:r>
                        <a:rPr lang="it-IT" sz="1200" baseline="0" dirty="0">
                          <a:effectLst/>
                          <a:latin typeface="Calibri"/>
                          <a:ea typeface="Calibri"/>
                          <a:cs typeface="Times New Roman"/>
                        </a:rPr>
                        <a:t>-Riconosce e rispetta le diversità individuali, apprezzando la ricchezza di cui ogni persona è portatrice.</a:t>
                      </a:r>
                    </a:p>
                    <a:p>
                      <a:pPr>
                        <a:lnSpc>
                          <a:spcPct val="115000"/>
                        </a:lnSpc>
                        <a:spcAft>
                          <a:spcPts val="0"/>
                        </a:spcAft>
                      </a:pPr>
                      <a:r>
                        <a:rPr lang="it-IT" sz="1200" baseline="0" dirty="0">
                          <a:effectLst/>
                          <a:latin typeface="Calibri"/>
                          <a:ea typeface="Calibri"/>
                          <a:cs typeface="Times New Roman"/>
                        </a:rPr>
                        <a:t>-Sperimenta, attraverso il gioco, i concetti di scambio, baratto , compravendita, ha una prima consapevolezza del fatto che i beni e il lavoro hanno un valore; coglie l’importanza del risparmio e compie le prime valutazioni sulle corrette modalità di gestione del denaro</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i="1" baseline="0" dirty="0">
                          <a:effectLst/>
                          <a:latin typeface="+mn-lt"/>
                          <a:ea typeface="Calibri"/>
                          <a:cs typeface="Times New Roman"/>
                        </a:rPr>
                        <a:t>Conoscere le principali norme alla base della cura e dell’igiene personale</a:t>
                      </a:r>
                    </a:p>
                    <a:p>
                      <a:pPr>
                        <a:lnSpc>
                          <a:spcPct val="115000"/>
                        </a:lnSpc>
                        <a:spcAft>
                          <a:spcPts val="0"/>
                        </a:spcAft>
                      </a:pPr>
                      <a:r>
                        <a:rPr lang="it-IT" sz="1200" i="1" baseline="0" dirty="0">
                          <a:effectLst/>
                          <a:latin typeface="+mn-lt"/>
                          <a:ea typeface="Calibri"/>
                          <a:cs typeface="Times New Roman"/>
                        </a:rPr>
                        <a:t>Conoscere la propria realtà territoriale ed ambientale</a:t>
                      </a:r>
                    </a:p>
                    <a:p>
                      <a:pPr>
                        <a:lnSpc>
                          <a:spcPct val="115000"/>
                        </a:lnSpc>
                        <a:spcAft>
                          <a:spcPts val="0"/>
                        </a:spcAft>
                      </a:pPr>
                      <a:r>
                        <a:rPr lang="it-IT" sz="1200" i="1" baseline="0" dirty="0">
                          <a:effectLst/>
                          <a:latin typeface="+mn-lt"/>
                          <a:ea typeface="Calibri"/>
                          <a:cs typeface="Times New Roman"/>
                        </a:rPr>
                        <a:t>Confrontare le proprie tradizioni con quelle degli altri bambini</a:t>
                      </a:r>
                    </a:p>
                    <a:p>
                      <a:pPr>
                        <a:lnSpc>
                          <a:spcPct val="115000"/>
                        </a:lnSpc>
                        <a:spcAft>
                          <a:spcPts val="0"/>
                        </a:spcAft>
                      </a:pPr>
                      <a:r>
                        <a:rPr lang="it-IT" sz="1200" i="1" baseline="0" dirty="0">
                          <a:effectLst/>
                          <a:latin typeface="+mn-lt"/>
                          <a:ea typeface="Calibri"/>
                          <a:cs typeface="Times New Roman"/>
                        </a:rPr>
                        <a:t>Cogliere l’importanza del rispetto, della tutela, della salvaguardia ambientale per il futuro dell’umanità</a:t>
                      </a:r>
                    </a:p>
                    <a:p>
                      <a:pPr>
                        <a:lnSpc>
                          <a:spcPct val="115000"/>
                        </a:lnSpc>
                        <a:spcAft>
                          <a:spcPts val="0"/>
                        </a:spcAft>
                      </a:pPr>
                      <a:r>
                        <a:rPr lang="it-IT" sz="1200" i="1" baseline="0" dirty="0">
                          <a:effectLst/>
                          <a:latin typeface="+mn-lt"/>
                          <a:ea typeface="Calibri"/>
                          <a:cs typeface="Times New Roman"/>
                        </a:rPr>
                        <a:t>Comprendere il concetto di </a:t>
                      </a:r>
                      <a:r>
                        <a:rPr lang="it-IT" sz="1200" i="1" baseline="0" dirty="0" err="1">
                          <a:effectLst/>
                          <a:latin typeface="+mn-lt"/>
                          <a:ea typeface="Calibri"/>
                          <a:cs typeface="Times New Roman"/>
                        </a:rPr>
                        <a:t>ecosostenibilità</a:t>
                      </a:r>
                      <a:r>
                        <a:rPr lang="it-IT" sz="1200" i="1" baseline="0" dirty="0">
                          <a:effectLst/>
                          <a:latin typeface="+mn-lt"/>
                          <a:ea typeface="Calibri"/>
                          <a:cs typeface="Times New Roman"/>
                        </a:rPr>
                        <a:t> economica ed ambientale</a:t>
                      </a:r>
                    </a:p>
                    <a:p>
                      <a:pPr>
                        <a:lnSpc>
                          <a:spcPct val="115000"/>
                        </a:lnSpc>
                        <a:spcAft>
                          <a:spcPts val="0"/>
                        </a:spcAft>
                      </a:pPr>
                      <a:r>
                        <a:rPr lang="it-IT" sz="1200" i="1" baseline="0" dirty="0">
                          <a:effectLst/>
                          <a:latin typeface="+mn-lt"/>
                          <a:ea typeface="Calibri"/>
                          <a:cs typeface="Times New Roman"/>
                        </a:rPr>
                        <a:t>Conoscere le regole basilari per la raccolta differenziata</a:t>
                      </a:r>
                    </a:p>
                    <a:p>
                      <a:pPr>
                        <a:lnSpc>
                          <a:spcPct val="115000"/>
                        </a:lnSpc>
                        <a:spcAft>
                          <a:spcPts val="0"/>
                        </a:spcAft>
                      </a:pPr>
                      <a:r>
                        <a:rPr lang="it-IT" sz="1200" i="1" baseline="0" dirty="0">
                          <a:effectLst/>
                          <a:latin typeface="+mn-lt"/>
                          <a:ea typeface="Calibri"/>
                          <a:cs typeface="Times New Roman"/>
                        </a:rPr>
                        <a:t>Comprendere i principi cardine dell’educazione alimentare</a:t>
                      </a:r>
                    </a:p>
                    <a:p>
                      <a:pPr>
                        <a:lnSpc>
                          <a:spcPct val="115000"/>
                        </a:lnSpc>
                        <a:spcAft>
                          <a:spcPts val="0"/>
                        </a:spcAft>
                      </a:pPr>
                      <a:r>
                        <a:rPr lang="it-IT" sz="1200" i="1" baseline="0" dirty="0">
                          <a:effectLst/>
                          <a:latin typeface="+mn-lt"/>
                          <a:ea typeface="Calibri"/>
                          <a:cs typeface="Times New Roman"/>
                        </a:rPr>
                        <a:t>Conoscere, attraverso il gioco, i concetti di scambio, baratto , compravendita</a:t>
                      </a:r>
                    </a:p>
                    <a:p>
                      <a:pPr>
                        <a:lnSpc>
                          <a:spcPct val="115000"/>
                        </a:lnSpc>
                        <a:spcAft>
                          <a:spcPts val="0"/>
                        </a:spcAft>
                      </a:pPr>
                      <a:r>
                        <a:rPr lang="it-IT" sz="1200" i="1" baseline="0" dirty="0">
                          <a:effectLst/>
                          <a:latin typeface="+mn-lt"/>
                          <a:ea typeface="Calibri"/>
                          <a:cs typeface="Times New Roman"/>
                        </a:rPr>
                        <a:t>Acquisire una prima consapevolezza del fatto che i beni e il lavoro hanno un valore</a:t>
                      </a:r>
                    </a:p>
                    <a:p>
                      <a:pPr>
                        <a:lnSpc>
                          <a:spcPct val="115000"/>
                        </a:lnSpc>
                        <a:spcAft>
                          <a:spcPts val="0"/>
                        </a:spcAft>
                      </a:pPr>
                      <a:r>
                        <a:rPr lang="it-IT" sz="1200" i="1" baseline="0" dirty="0">
                          <a:effectLst/>
                          <a:latin typeface="+mn-lt"/>
                          <a:ea typeface="Calibri"/>
                          <a:cs typeface="Times New Roman"/>
                        </a:rPr>
                        <a:t>Cogliere l’importanza del risparmio e compiere le prime valutazioni sulle corrette modalità di gestione del denaro</a:t>
                      </a:r>
                    </a:p>
                    <a:p>
                      <a:pPr>
                        <a:lnSpc>
                          <a:spcPct val="115000"/>
                        </a:lnSpc>
                        <a:spcAft>
                          <a:spcPts val="0"/>
                        </a:spcAft>
                      </a:pPr>
                      <a:r>
                        <a:rPr lang="it-IT" sz="1200" i="1" dirty="0">
                          <a:solidFill>
                            <a:schemeClr val="tx1"/>
                          </a:solidFill>
                          <a:effectLst/>
                          <a:latin typeface="Calibri"/>
                          <a:ea typeface="Calibri"/>
                          <a:cs typeface="Times New Roman"/>
                        </a:rPr>
                        <a:t>.</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i="1" dirty="0">
                          <a:solidFill>
                            <a:schemeClr val="tx1"/>
                          </a:solidFill>
                          <a:effectLst/>
                          <a:latin typeface="+mn-lt"/>
                          <a:ea typeface="Calibri"/>
                          <a:cs typeface="Times New Roman"/>
                        </a:rPr>
                        <a:t>Conoscere</a:t>
                      </a:r>
                      <a:r>
                        <a:rPr lang="it-IT" sz="1200" i="1" baseline="0" dirty="0">
                          <a:solidFill>
                            <a:schemeClr val="tx1"/>
                          </a:solidFill>
                          <a:effectLst/>
                          <a:latin typeface="+mn-lt"/>
                          <a:ea typeface="Calibri"/>
                          <a:cs typeface="Times New Roman"/>
                        </a:rPr>
                        <a:t> l’importanza dell’esercizio fisico per sviluppare armonicamente il proprio corpo</a:t>
                      </a:r>
                    </a:p>
                    <a:p>
                      <a:pPr>
                        <a:lnSpc>
                          <a:spcPct val="115000"/>
                        </a:lnSpc>
                        <a:spcAft>
                          <a:spcPts val="0"/>
                        </a:spcAft>
                      </a:pPr>
                      <a:r>
                        <a:rPr lang="it-IT" sz="1200" i="1" baseline="0" dirty="0">
                          <a:solidFill>
                            <a:schemeClr val="tx1"/>
                          </a:solidFill>
                          <a:effectLst/>
                          <a:latin typeface="+mn-lt"/>
                          <a:ea typeface="Calibri"/>
                          <a:cs typeface="Times New Roman"/>
                        </a:rPr>
                        <a:t>Conoscere i concetti base di salute e benessere</a:t>
                      </a:r>
                    </a:p>
                    <a:p>
                      <a:pPr>
                        <a:lnSpc>
                          <a:spcPct val="115000"/>
                        </a:lnSpc>
                        <a:spcAft>
                          <a:spcPts val="0"/>
                        </a:spcAft>
                      </a:pPr>
                      <a:r>
                        <a:rPr lang="it-IT" sz="1200" i="1" baseline="0" dirty="0">
                          <a:solidFill>
                            <a:schemeClr val="tx1"/>
                          </a:solidFill>
                          <a:effectLst/>
                          <a:latin typeface="+mn-lt"/>
                          <a:ea typeface="Calibri"/>
                          <a:cs typeface="Times New Roman"/>
                        </a:rPr>
                        <a:t>Adottare comportamenti idonei all’igiene personale</a:t>
                      </a:r>
                    </a:p>
                    <a:p>
                      <a:pPr>
                        <a:lnSpc>
                          <a:spcPct val="115000"/>
                        </a:lnSpc>
                        <a:spcAft>
                          <a:spcPts val="0"/>
                        </a:spcAft>
                      </a:pPr>
                      <a:r>
                        <a:rPr lang="it-IT" sz="1200" i="1" baseline="0" dirty="0">
                          <a:solidFill>
                            <a:schemeClr val="tx1"/>
                          </a:solidFill>
                          <a:effectLst/>
                          <a:latin typeface="+mn-lt"/>
                          <a:ea typeface="Calibri"/>
                          <a:cs typeface="Times New Roman"/>
                        </a:rPr>
                        <a:t>Conoscere il valore nutritivo dei principali alimenti</a:t>
                      </a:r>
                    </a:p>
                    <a:p>
                      <a:pPr>
                        <a:lnSpc>
                          <a:spcPct val="115000"/>
                        </a:lnSpc>
                        <a:spcAft>
                          <a:spcPts val="0"/>
                        </a:spcAft>
                      </a:pPr>
                      <a:r>
                        <a:rPr lang="it-IT" sz="1200" i="1" baseline="0" dirty="0">
                          <a:solidFill>
                            <a:schemeClr val="tx1"/>
                          </a:solidFill>
                          <a:effectLst/>
                          <a:latin typeface="+mn-lt"/>
                          <a:ea typeface="Calibri"/>
                          <a:cs typeface="Times New Roman"/>
                        </a:rPr>
                        <a:t>Promuovere il consumo di alimenti salubri</a:t>
                      </a:r>
                    </a:p>
                    <a:p>
                      <a:pPr>
                        <a:lnSpc>
                          <a:spcPct val="115000"/>
                        </a:lnSpc>
                        <a:spcAft>
                          <a:spcPts val="0"/>
                        </a:spcAft>
                      </a:pPr>
                      <a:r>
                        <a:rPr lang="it-IT" sz="1200" i="1" baseline="0" dirty="0">
                          <a:solidFill>
                            <a:schemeClr val="tx1"/>
                          </a:solidFill>
                          <a:effectLst/>
                          <a:latin typeface="+mn-lt"/>
                          <a:ea typeface="Calibri"/>
                          <a:cs typeface="Times New Roman"/>
                        </a:rPr>
                        <a:t>Conoscere ed applicare le regole basilari per la raccolta differenziata</a:t>
                      </a:r>
                    </a:p>
                    <a:p>
                      <a:pPr>
                        <a:lnSpc>
                          <a:spcPct val="115000"/>
                        </a:lnSpc>
                        <a:spcAft>
                          <a:spcPts val="0"/>
                        </a:spcAft>
                      </a:pPr>
                      <a:r>
                        <a:rPr lang="it-IT" sz="1200" i="1" baseline="0" dirty="0">
                          <a:solidFill>
                            <a:schemeClr val="tx1"/>
                          </a:solidFill>
                          <a:effectLst/>
                          <a:latin typeface="+mn-lt"/>
                          <a:ea typeface="Calibri"/>
                          <a:cs typeface="Times New Roman"/>
                        </a:rPr>
                        <a:t>Comprendere i principi cardine dell’educazione alimentare</a:t>
                      </a:r>
                      <a:endParaRPr lang="it-IT" sz="1200" i="1" dirty="0">
                        <a:solidFill>
                          <a:schemeClr val="tx1"/>
                        </a:solidFill>
                        <a:effectLst/>
                        <a:latin typeface="+mn-lt"/>
                        <a:ea typeface="Calibri"/>
                        <a:cs typeface="Times New Roman"/>
                      </a:endParaRPr>
                    </a:p>
                    <a:p>
                      <a:pPr>
                        <a:lnSpc>
                          <a:spcPct val="115000"/>
                        </a:lnSpc>
                        <a:spcAft>
                          <a:spcPts val="0"/>
                        </a:spcAft>
                      </a:pPr>
                      <a:r>
                        <a:rPr lang="it-IT" sz="1200" i="1" dirty="0">
                          <a:solidFill>
                            <a:schemeClr val="tx1"/>
                          </a:solidFill>
                          <a:effectLst/>
                          <a:latin typeface="+mn-lt"/>
                          <a:ea typeface="Calibri"/>
                          <a:cs typeface="Times New Roman"/>
                        </a:rPr>
                        <a:t>Saper consumare, nell’ambiente</a:t>
                      </a:r>
                      <a:r>
                        <a:rPr lang="it-IT" sz="1200" i="1" baseline="0" dirty="0">
                          <a:solidFill>
                            <a:schemeClr val="tx1"/>
                          </a:solidFill>
                          <a:effectLst/>
                          <a:latin typeface="+mn-lt"/>
                          <a:ea typeface="Calibri"/>
                          <a:cs typeface="Times New Roman"/>
                        </a:rPr>
                        <a:t> </a:t>
                      </a:r>
                      <a:r>
                        <a:rPr lang="it-IT" sz="1200" i="1" dirty="0">
                          <a:solidFill>
                            <a:schemeClr val="tx1"/>
                          </a:solidFill>
                          <a:effectLst/>
                          <a:latin typeface="+mn-lt"/>
                          <a:ea typeface="Calibri"/>
                          <a:cs typeface="Times New Roman"/>
                        </a:rPr>
                        <a:t>comune, il cibo senza spreco e</a:t>
                      </a:r>
                    </a:p>
                    <a:p>
                      <a:pPr>
                        <a:lnSpc>
                          <a:spcPct val="115000"/>
                        </a:lnSpc>
                        <a:spcAft>
                          <a:spcPts val="0"/>
                        </a:spcAft>
                      </a:pPr>
                      <a:r>
                        <a:rPr lang="it-IT" sz="1200" i="1" dirty="0">
                          <a:solidFill>
                            <a:schemeClr val="tx1"/>
                          </a:solidFill>
                          <a:effectLst/>
                          <a:latin typeface="+mn-lt"/>
                          <a:ea typeface="Calibri"/>
                          <a:cs typeface="Times New Roman"/>
                        </a:rPr>
                        <a:t>rispettando le regole dello stare</a:t>
                      </a:r>
                      <a:r>
                        <a:rPr lang="it-IT" sz="1200" i="1" baseline="0" dirty="0">
                          <a:solidFill>
                            <a:schemeClr val="tx1"/>
                          </a:solidFill>
                          <a:effectLst/>
                          <a:latin typeface="+mn-lt"/>
                          <a:ea typeface="Calibri"/>
                          <a:cs typeface="Times New Roman"/>
                        </a:rPr>
                        <a:t> </a:t>
                      </a:r>
                      <a:r>
                        <a:rPr lang="it-IT" sz="1200" i="1" dirty="0">
                          <a:solidFill>
                            <a:schemeClr val="tx1"/>
                          </a:solidFill>
                          <a:effectLst/>
                          <a:latin typeface="+mn-lt"/>
                          <a:ea typeface="Calibri"/>
                          <a:cs typeface="Times New Roman"/>
                        </a:rPr>
                        <a:t>a tavola.</a:t>
                      </a:r>
                    </a:p>
                    <a:p>
                      <a:pPr marL="0" marR="0" indent="0" algn="l" defTabSz="914400" rtl="0" eaLnBrk="1" fontAlgn="auto" latinLnBrk="0" hangingPunct="1">
                        <a:lnSpc>
                          <a:spcPct val="115000"/>
                        </a:lnSpc>
                        <a:spcBef>
                          <a:spcPts val="0"/>
                        </a:spcBef>
                        <a:spcAft>
                          <a:spcPts val="0"/>
                        </a:spcAft>
                        <a:buClrTx/>
                        <a:buSzTx/>
                        <a:buFontTx/>
                        <a:buNone/>
                        <a:tabLst/>
                        <a:defRPr/>
                      </a:pPr>
                      <a:r>
                        <a:rPr lang="it-IT" sz="1200" i="1" dirty="0">
                          <a:solidFill>
                            <a:schemeClr val="tx1"/>
                          </a:solidFill>
                          <a:effectLst/>
                          <a:latin typeface="+mn-lt"/>
                          <a:ea typeface="Calibri"/>
                          <a:cs typeface="Times New Roman"/>
                        </a:rPr>
                        <a:t> </a:t>
                      </a:r>
                      <a:r>
                        <a:rPr lang="it-IT" sz="1200" i="1" baseline="0" dirty="0">
                          <a:solidFill>
                            <a:schemeClr val="tx1"/>
                          </a:solidFill>
                          <a:effectLst/>
                          <a:latin typeface="+mn-lt"/>
                          <a:ea typeface="Calibri"/>
                          <a:cs typeface="Times New Roman"/>
                        </a:rPr>
                        <a:t>Conoscere la propria realtà territoriale ed ambientale</a:t>
                      </a:r>
                    </a:p>
                    <a:p>
                      <a:pPr>
                        <a:lnSpc>
                          <a:spcPct val="115000"/>
                        </a:lnSpc>
                        <a:spcAft>
                          <a:spcPts val="0"/>
                        </a:spcAft>
                      </a:pPr>
                      <a:r>
                        <a:rPr lang="it-IT" sz="1200" i="1" dirty="0">
                          <a:solidFill>
                            <a:schemeClr val="tx1"/>
                          </a:solidFill>
                          <a:effectLst/>
                          <a:latin typeface="+mn-lt"/>
                          <a:ea typeface="Calibri"/>
                          <a:cs typeface="Times New Roman"/>
                        </a:rPr>
                        <a:t>Conoscere, rispettare  e tutelare </a:t>
                      </a:r>
                      <a:r>
                        <a:rPr lang="it-IT" sz="1200" i="1" baseline="0" dirty="0">
                          <a:solidFill>
                            <a:schemeClr val="tx1"/>
                          </a:solidFill>
                          <a:effectLst/>
                          <a:latin typeface="+mn-lt"/>
                          <a:ea typeface="Calibri"/>
                          <a:cs typeface="Times New Roman"/>
                        </a:rPr>
                        <a:t>i diversi</a:t>
                      </a:r>
                      <a:endParaRPr lang="it-IT" sz="1200" i="1" dirty="0">
                        <a:solidFill>
                          <a:schemeClr val="tx1"/>
                        </a:solidFill>
                        <a:effectLst/>
                        <a:latin typeface="+mn-lt"/>
                        <a:ea typeface="Calibri"/>
                        <a:cs typeface="Times New Roman"/>
                      </a:endParaRPr>
                    </a:p>
                    <a:p>
                      <a:pPr>
                        <a:lnSpc>
                          <a:spcPct val="115000"/>
                        </a:lnSpc>
                        <a:spcAft>
                          <a:spcPts val="0"/>
                        </a:spcAft>
                      </a:pPr>
                      <a:r>
                        <a:rPr lang="it-IT" sz="1200" i="1" dirty="0">
                          <a:solidFill>
                            <a:schemeClr val="tx1"/>
                          </a:solidFill>
                          <a:effectLst/>
                          <a:latin typeface="+mn-lt"/>
                          <a:ea typeface="Calibri"/>
                          <a:cs typeface="Times New Roman"/>
                        </a:rPr>
                        <a:t>ambienti</a:t>
                      </a:r>
                      <a:r>
                        <a:rPr lang="it-IT" sz="1200" i="1" baseline="0" dirty="0">
                          <a:solidFill>
                            <a:schemeClr val="tx1"/>
                          </a:solidFill>
                          <a:effectLst/>
                          <a:latin typeface="+mn-lt"/>
                          <a:ea typeface="Calibri"/>
                          <a:cs typeface="Times New Roman"/>
                        </a:rPr>
                        <a:t> e gli</a:t>
                      </a:r>
                      <a:r>
                        <a:rPr lang="it-IT" sz="1200" i="1" dirty="0">
                          <a:solidFill>
                            <a:schemeClr val="tx1"/>
                          </a:solidFill>
                          <a:effectLst/>
                          <a:latin typeface="+mn-lt"/>
                          <a:ea typeface="Calibri"/>
                          <a:cs typeface="Times New Roman"/>
                        </a:rPr>
                        <a:t> esseri viventi che vi abitano</a:t>
                      </a:r>
                    </a:p>
                    <a:p>
                      <a:pPr>
                        <a:lnSpc>
                          <a:spcPct val="115000"/>
                        </a:lnSpc>
                        <a:spcAft>
                          <a:spcPts val="0"/>
                        </a:spcAft>
                      </a:pPr>
                      <a:endParaRPr lang="it-IT" sz="1200" i="1" dirty="0">
                        <a:solidFill>
                          <a:schemeClr val="tx1"/>
                        </a:solidFill>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IL SE’ E L’ALTRO</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 DISCORSI E LE PAROLE</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IMMAGINI</a:t>
                      </a:r>
                      <a:r>
                        <a:rPr lang="it-IT" sz="1200" baseline="0" dirty="0">
                          <a:effectLst/>
                          <a:latin typeface="Calibri"/>
                          <a:ea typeface="Calibri"/>
                          <a:cs typeface="Times New Roman"/>
                        </a:rPr>
                        <a:t> SUONI, COLORI</a:t>
                      </a: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IL CORPO E IL MOVIMENTO</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LA CONOSCENZA DEL</a:t>
                      </a:r>
                    </a:p>
                    <a:p>
                      <a:pPr>
                        <a:lnSpc>
                          <a:spcPct val="115000"/>
                        </a:lnSpc>
                        <a:spcAft>
                          <a:spcPts val="0"/>
                        </a:spcAft>
                      </a:pPr>
                      <a:r>
                        <a:rPr lang="it-IT" sz="1200" dirty="0">
                          <a:effectLst/>
                          <a:latin typeface="Calibri"/>
                          <a:ea typeface="Calibri"/>
                          <a:cs typeface="Times New Roman"/>
                        </a:rPr>
                        <a:t>MONDO</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3537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1205037732"/>
              </p:ext>
            </p:extLst>
          </p:nvPr>
        </p:nvGraphicFramePr>
        <p:xfrm>
          <a:off x="395536" y="620688"/>
          <a:ext cx="8229599" cy="5443474"/>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278761">
                  <a:extLst>
                    <a:ext uri="{9D8B030D-6E8A-4147-A177-3AD203B41FA5}">
                      <a16:colId xmlns:a16="http://schemas.microsoft.com/office/drawing/2014/main" val="20001"/>
                    </a:ext>
                  </a:extLst>
                </a:gridCol>
                <a:gridCol w="2250012">
                  <a:extLst>
                    <a:ext uri="{9D8B030D-6E8A-4147-A177-3AD203B41FA5}">
                      <a16:colId xmlns:a16="http://schemas.microsoft.com/office/drawing/2014/main" val="20002"/>
                    </a:ext>
                  </a:extLst>
                </a:gridCol>
                <a:gridCol w="1952097">
                  <a:extLst>
                    <a:ext uri="{9D8B030D-6E8A-4147-A177-3AD203B41FA5}">
                      <a16:colId xmlns:a16="http://schemas.microsoft.com/office/drawing/2014/main" val="20003"/>
                    </a:ext>
                  </a:extLst>
                </a:gridCol>
                <a:gridCol w="1596601">
                  <a:extLst>
                    <a:ext uri="{9D8B030D-6E8A-4147-A177-3AD203B41FA5}">
                      <a16:colId xmlns:a16="http://schemas.microsoft.com/office/drawing/2014/main" val="20004"/>
                    </a:ext>
                  </a:extLst>
                </a:gridCol>
              </a:tblGrid>
              <a:tr h="466400">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a:effectLst/>
                          <a:latin typeface="Calibri"/>
                          <a:ea typeface="Calibri"/>
                          <a:cs typeface="Times New Roman"/>
                        </a:rPr>
                        <a:t>TRAGUARDO PER LO SVILUPPO</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DELLE COMPETENZE</a:t>
                      </a:r>
                      <a:endParaRPr lang="it-IT" sz="120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a:effectLst/>
                          <a:latin typeface="Calibri"/>
                          <a:ea typeface="Calibri"/>
                          <a:cs typeface="Times New Roman"/>
                        </a:rPr>
                        <a:t>OBIETTIVI DEGLI</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APPRENDIMENTI</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3 / 4 ANNI</a:t>
                      </a:r>
                      <a:endParaRPr lang="it-IT" sz="120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a:effectLst/>
                          <a:latin typeface="Calibri"/>
                          <a:ea typeface="Calibri"/>
                          <a:cs typeface="Times New Roman"/>
                        </a:rPr>
                        <a:t>OBIETTIVI DEGLI</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APPRENDIMENTI</a:t>
                      </a:r>
                      <a:endParaRPr lang="it-IT" sz="1200">
                        <a:effectLst/>
                        <a:latin typeface="Calibri"/>
                        <a:ea typeface="Calibri"/>
                        <a:cs typeface="Times New Roman"/>
                      </a:endParaRPr>
                    </a:p>
                    <a:p>
                      <a:pPr>
                        <a:lnSpc>
                          <a:spcPct val="115000"/>
                        </a:lnSpc>
                        <a:spcAft>
                          <a:spcPts val="0"/>
                        </a:spcAft>
                      </a:pPr>
                      <a:r>
                        <a:rPr lang="it-IT" sz="1200" b="1">
                          <a:effectLst/>
                          <a:latin typeface="Calibri"/>
                          <a:ea typeface="Calibri"/>
                          <a:cs typeface="Times New Roman"/>
                        </a:rPr>
                        <a:t>5 ANNI</a:t>
                      </a:r>
                      <a:endParaRPr lang="it-IT" sz="120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a:effectLst/>
                          <a:latin typeface="Calibri"/>
                          <a:ea typeface="Calibri"/>
                          <a:cs typeface="Times New Roman"/>
                        </a:rPr>
                        <a:t>CAMPI DI ESPERIENZE</a:t>
                      </a:r>
                      <a:endParaRPr lang="it-IT" sz="120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87468">
                <a:tc>
                  <a:txBody>
                    <a:bodyPr/>
                    <a:lstStyle/>
                    <a:p>
                      <a:pPr>
                        <a:lnSpc>
                          <a:spcPct val="115000"/>
                        </a:lnSpc>
                        <a:spcAft>
                          <a:spcPts val="0"/>
                        </a:spcAft>
                      </a:pPr>
                      <a:r>
                        <a:rPr lang="it-IT" sz="1200" b="1" dirty="0">
                          <a:effectLst/>
                          <a:latin typeface="Calibri"/>
                          <a:ea typeface="Calibri"/>
                          <a:cs typeface="Times New Roman"/>
                        </a:rPr>
                        <a:t>CITTADINANZA</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DIGITALE</a:t>
                      </a: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Sa</a:t>
                      </a:r>
                      <a:r>
                        <a:rPr lang="it-IT" sz="1200" baseline="0" dirty="0">
                          <a:effectLst/>
                          <a:latin typeface="Calibri"/>
                          <a:ea typeface="Calibri"/>
                          <a:cs typeface="Times New Roman"/>
                        </a:rPr>
                        <a:t> che da un utilizzo improprio dei dispositivi digitali possono derivare rischi e pericoli e che, in caso di necessità, deve rivolgersi ai genitori o agli insegnanti</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i="1" baseline="0" dirty="0">
                          <a:effectLst/>
                          <a:latin typeface="+mn-lt"/>
                          <a:ea typeface="Calibri"/>
                          <a:cs typeface="Times New Roman"/>
                        </a:rPr>
                        <a:t>Riconoscere nell’ambiente circostante i principali dispositivi multimediali</a:t>
                      </a:r>
                    </a:p>
                    <a:p>
                      <a:pPr>
                        <a:lnSpc>
                          <a:spcPct val="115000"/>
                        </a:lnSpc>
                        <a:spcAft>
                          <a:spcPts val="0"/>
                        </a:spcAft>
                      </a:pPr>
                      <a:r>
                        <a:rPr lang="it-IT" sz="1200" i="1" baseline="0" dirty="0">
                          <a:effectLst/>
                          <a:latin typeface="+mn-lt"/>
                          <a:ea typeface="Calibri"/>
                          <a:cs typeface="Times New Roman"/>
                        </a:rPr>
                        <a:t>Utilizzare in modo corretto i dispositivi multimediali attraverso il supporto del docente </a:t>
                      </a:r>
                      <a:endParaRPr lang="it-IT" sz="1200" i="1" dirty="0">
                        <a:effectLst/>
                        <a:latin typeface="+mn-lt"/>
                        <a:ea typeface="Calibri"/>
                        <a:cs typeface="Times New Roman"/>
                      </a:endParaRPr>
                    </a:p>
                    <a:p>
                      <a:pPr>
                        <a:lnSpc>
                          <a:spcPct val="115000"/>
                        </a:lnSpc>
                        <a:spcAft>
                          <a:spcPts val="0"/>
                        </a:spcAft>
                      </a:pPr>
                      <a:r>
                        <a:rPr lang="it-IT" sz="1200" i="1" dirty="0">
                          <a:solidFill>
                            <a:schemeClr val="tx1"/>
                          </a:solidFill>
                          <a:effectLst/>
                          <a:latin typeface="Calibri"/>
                          <a:ea typeface="Calibri"/>
                          <a:cs typeface="Times New Roman"/>
                        </a:rPr>
                        <a:t>Saper riconoscere, decodificare</a:t>
                      </a:r>
                    </a:p>
                    <a:p>
                      <a:pPr>
                        <a:lnSpc>
                          <a:spcPct val="115000"/>
                        </a:lnSpc>
                        <a:spcAft>
                          <a:spcPts val="0"/>
                        </a:spcAft>
                      </a:pPr>
                      <a:r>
                        <a:rPr lang="it-IT" sz="1200" i="1" dirty="0">
                          <a:solidFill>
                            <a:schemeClr val="tx1"/>
                          </a:solidFill>
                          <a:effectLst/>
                          <a:latin typeface="Calibri"/>
                          <a:ea typeface="Calibri"/>
                          <a:cs typeface="Times New Roman"/>
                        </a:rPr>
                        <a:t>simboli e colori per percorsi di</a:t>
                      </a:r>
                    </a:p>
                    <a:p>
                      <a:pPr>
                        <a:lnSpc>
                          <a:spcPct val="115000"/>
                        </a:lnSpc>
                        <a:spcAft>
                          <a:spcPts val="0"/>
                        </a:spcAft>
                      </a:pPr>
                      <a:r>
                        <a:rPr lang="it-IT" sz="1200" i="1" dirty="0">
                          <a:solidFill>
                            <a:schemeClr val="tx1"/>
                          </a:solidFill>
                          <a:effectLst/>
                          <a:latin typeface="Calibri"/>
                          <a:ea typeface="Calibri"/>
                          <a:cs typeface="Times New Roman"/>
                        </a:rPr>
                        <a:t>vario genere.</a:t>
                      </a:r>
                    </a:p>
                    <a:p>
                      <a:pPr>
                        <a:lnSpc>
                          <a:spcPct val="115000"/>
                        </a:lnSpc>
                        <a:spcAft>
                          <a:spcPts val="0"/>
                        </a:spcAft>
                      </a:pPr>
                      <a:r>
                        <a:rPr lang="it-IT" sz="1200" i="1" dirty="0">
                          <a:solidFill>
                            <a:schemeClr val="tx1"/>
                          </a:solidFill>
                          <a:effectLst/>
                          <a:latin typeface="Calibri"/>
                          <a:ea typeface="Calibri"/>
                          <a:cs typeface="Times New Roman"/>
                        </a:rPr>
                        <a:t> </a:t>
                      </a:r>
                    </a:p>
                    <a:p>
                      <a:pPr>
                        <a:lnSpc>
                          <a:spcPct val="115000"/>
                        </a:lnSpc>
                        <a:spcAft>
                          <a:spcPts val="0"/>
                        </a:spcAft>
                      </a:pPr>
                      <a:r>
                        <a:rPr lang="it-IT" sz="1200" i="1" dirty="0">
                          <a:solidFill>
                            <a:schemeClr val="tx1"/>
                          </a:solidFill>
                          <a:effectLst/>
                          <a:latin typeface="Calibri"/>
                          <a:ea typeface="Calibri"/>
                          <a:cs typeface="Times New Roman"/>
                        </a:rPr>
                        <a:t>Saper giocare, comunicare e</a:t>
                      </a:r>
                    </a:p>
                    <a:p>
                      <a:pPr>
                        <a:lnSpc>
                          <a:spcPct val="115000"/>
                        </a:lnSpc>
                        <a:spcAft>
                          <a:spcPts val="0"/>
                        </a:spcAft>
                      </a:pPr>
                      <a:r>
                        <a:rPr lang="it-IT" sz="1200" i="1" dirty="0">
                          <a:solidFill>
                            <a:schemeClr val="tx1"/>
                          </a:solidFill>
                          <a:effectLst/>
                          <a:latin typeface="Calibri"/>
                          <a:ea typeface="Calibri"/>
                          <a:cs typeface="Times New Roman"/>
                        </a:rPr>
                        <a:t>rappresentare diversi linguaggi</a:t>
                      </a:r>
                    </a:p>
                    <a:p>
                      <a:pPr>
                        <a:lnSpc>
                          <a:spcPct val="115000"/>
                        </a:lnSpc>
                        <a:spcAft>
                          <a:spcPts val="0"/>
                        </a:spcAft>
                      </a:pPr>
                      <a:r>
                        <a:rPr lang="it-IT" sz="1200" i="1" dirty="0">
                          <a:solidFill>
                            <a:schemeClr val="tx1"/>
                          </a:solidFill>
                          <a:effectLst/>
                          <a:latin typeface="Calibri"/>
                          <a:ea typeface="Calibri"/>
                          <a:cs typeface="Times New Roman"/>
                        </a:rPr>
                        <a:t>(emoticon, LIS, linguaggio</a:t>
                      </a:r>
                    </a:p>
                    <a:p>
                      <a:pPr>
                        <a:lnSpc>
                          <a:spcPct val="115000"/>
                        </a:lnSpc>
                        <a:spcAft>
                          <a:spcPts val="0"/>
                        </a:spcAft>
                      </a:pPr>
                      <a:r>
                        <a:rPr lang="it-IT" sz="1200" i="1" dirty="0">
                          <a:solidFill>
                            <a:schemeClr val="tx1"/>
                          </a:solidFill>
                          <a:effectLst/>
                          <a:latin typeface="Calibri"/>
                          <a:ea typeface="Calibri"/>
                          <a:cs typeface="Times New Roman"/>
                        </a:rPr>
                        <a:t>mimato, linguaggio delle</a:t>
                      </a:r>
                    </a:p>
                    <a:p>
                      <a:pPr>
                        <a:lnSpc>
                          <a:spcPct val="115000"/>
                        </a:lnSpc>
                        <a:spcAft>
                          <a:spcPts val="0"/>
                        </a:spcAft>
                      </a:pPr>
                      <a:r>
                        <a:rPr lang="it-IT" sz="1200" i="1" dirty="0">
                          <a:solidFill>
                            <a:schemeClr val="tx1"/>
                          </a:solidFill>
                          <a:effectLst/>
                          <a:latin typeface="Calibri"/>
                          <a:ea typeface="Calibri"/>
                          <a:cs typeface="Times New Roman"/>
                        </a:rPr>
                        <a:t>emozioni, linguaggio audiovisivo,</a:t>
                      </a:r>
                    </a:p>
                    <a:p>
                      <a:pPr>
                        <a:lnSpc>
                          <a:spcPct val="115000"/>
                        </a:lnSpc>
                        <a:spcAft>
                          <a:spcPts val="0"/>
                        </a:spcAft>
                      </a:pPr>
                      <a:r>
                        <a:rPr lang="it-IT" sz="1200" i="1" dirty="0" err="1">
                          <a:solidFill>
                            <a:schemeClr val="tx1"/>
                          </a:solidFill>
                          <a:effectLst/>
                          <a:latin typeface="Calibri"/>
                          <a:ea typeface="Calibri"/>
                          <a:cs typeface="Times New Roman"/>
                        </a:rPr>
                        <a:t>etc</a:t>
                      </a:r>
                      <a:r>
                        <a:rPr lang="it-IT" sz="1200" i="1" dirty="0">
                          <a:solidFill>
                            <a:schemeClr val="tx1"/>
                          </a:solidFill>
                          <a:effectLst/>
                          <a:latin typeface="Calibri"/>
                          <a:ea typeface="Calibri"/>
                          <a:cs typeface="Times New Roman"/>
                        </a:rPr>
                        <a:t>,).</a:t>
                      </a:r>
                    </a:p>
                    <a:p>
                      <a:pPr>
                        <a:lnSpc>
                          <a:spcPct val="115000"/>
                        </a:lnSpc>
                        <a:spcAft>
                          <a:spcPts val="0"/>
                        </a:spcAft>
                      </a:pPr>
                      <a:r>
                        <a:rPr lang="it-IT" sz="1200" i="1" dirty="0">
                          <a:solidFill>
                            <a:schemeClr val="tx1"/>
                          </a:solidFill>
                          <a:effectLst/>
                          <a:latin typeface="Calibri"/>
                          <a:ea typeface="Calibri"/>
                          <a:cs typeface="Times New Roman"/>
                        </a:rPr>
                        <a:t> </a:t>
                      </a:r>
                    </a:p>
                    <a:p>
                      <a:pPr>
                        <a:lnSpc>
                          <a:spcPct val="115000"/>
                        </a:lnSpc>
                        <a:spcAft>
                          <a:spcPts val="0"/>
                        </a:spcAft>
                      </a:pPr>
                      <a:r>
                        <a:rPr lang="it-IT" sz="1200" i="1" dirty="0">
                          <a:solidFill>
                            <a:schemeClr val="tx1"/>
                          </a:solidFill>
                          <a:effectLst/>
                          <a:latin typeface="Calibri"/>
                          <a:ea typeface="Calibri"/>
                          <a:cs typeface="Times New Roman"/>
                        </a:rPr>
                        <a:t>Saper riconoscere le regole e</a:t>
                      </a:r>
                    </a:p>
                    <a:p>
                      <a:pPr>
                        <a:lnSpc>
                          <a:spcPct val="115000"/>
                        </a:lnSpc>
                        <a:spcAft>
                          <a:spcPts val="0"/>
                        </a:spcAft>
                      </a:pPr>
                      <a:r>
                        <a:rPr lang="it-IT" sz="1200" i="1" dirty="0">
                          <a:solidFill>
                            <a:schemeClr val="tx1"/>
                          </a:solidFill>
                          <a:effectLst/>
                          <a:latin typeface="Calibri"/>
                          <a:ea typeface="Calibri"/>
                          <a:cs typeface="Times New Roman"/>
                        </a:rPr>
                        <a:t>rispettare i tempi di utilizzo dei</a:t>
                      </a:r>
                    </a:p>
                    <a:p>
                      <a:pPr>
                        <a:lnSpc>
                          <a:spcPct val="115000"/>
                        </a:lnSpc>
                        <a:spcAft>
                          <a:spcPts val="0"/>
                        </a:spcAft>
                      </a:pPr>
                      <a:r>
                        <a:rPr lang="it-IT" sz="1200" i="1" dirty="0" err="1">
                          <a:solidFill>
                            <a:schemeClr val="tx1"/>
                          </a:solidFill>
                          <a:effectLst/>
                          <a:latin typeface="Calibri"/>
                          <a:ea typeface="Calibri"/>
                          <a:cs typeface="Times New Roman"/>
                        </a:rPr>
                        <a:t>device</a:t>
                      </a:r>
                      <a:r>
                        <a:rPr lang="it-IT" sz="1200" i="1" dirty="0">
                          <a:solidFill>
                            <a:schemeClr val="tx1"/>
                          </a:solidFill>
                          <a:effectLst/>
                          <a:latin typeface="Calibri"/>
                          <a:ea typeface="Calibri"/>
                          <a:cs typeface="Times New Roman"/>
                        </a:rPr>
                        <a:t> di vario genere (cellulare,</a:t>
                      </a:r>
                    </a:p>
                    <a:p>
                      <a:pPr>
                        <a:lnSpc>
                          <a:spcPct val="115000"/>
                        </a:lnSpc>
                        <a:spcAft>
                          <a:spcPts val="0"/>
                        </a:spcAft>
                      </a:pPr>
                      <a:r>
                        <a:rPr lang="it-IT" sz="1200" i="1" dirty="0" err="1">
                          <a:solidFill>
                            <a:schemeClr val="tx1"/>
                          </a:solidFill>
                          <a:effectLst/>
                          <a:latin typeface="Calibri"/>
                          <a:ea typeface="Calibri"/>
                          <a:cs typeface="Times New Roman"/>
                        </a:rPr>
                        <a:t>tablet</a:t>
                      </a:r>
                      <a:r>
                        <a:rPr lang="it-IT" sz="1200" i="1" dirty="0">
                          <a:solidFill>
                            <a:schemeClr val="tx1"/>
                          </a:solidFill>
                          <a:effectLst/>
                          <a:latin typeface="Calibri"/>
                          <a:ea typeface="Calibri"/>
                          <a:cs typeface="Times New Roman"/>
                        </a:rPr>
                        <a:t>, visione video, ascolto</a:t>
                      </a:r>
                    </a:p>
                    <a:p>
                      <a:pPr>
                        <a:lnSpc>
                          <a:spcPct val="115000"/>
                        </a:lnSpc>
                        <a:spcAft>
                          <a:spcPts val="0"/>
                        </a:spcAft>
                      </a:pPr>
                      <a:r>
                        <a:rPr lang="it-IT" sz="1200" i="1" dirty="0">
                          <a:solidFill>
                            <a:schemeClr val="tx1"/>
                          </a:solidFill>
                          <a:effectLst/>
                          <a:latin typeface="Calibri"/>
                          <a:ea typeface="Calibri"/>
                          <a:cs typeface="Times New Roman"/>
                        </a:rPr>
                        <a:t>musica, playstation etc.)</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i="1" dirty="0">
                          <a:solidFill>
                            <a:schemeClr val="tx1"/>
                          </a:solidFill>
                          <a:effectLst/>
                          <a:latin typeface="Calibri"/>
                          <a:ea typeface="Calibri"/>
                          <a:cs typeface="Times New Roman"/>
                        </a:rPr>
                        <a:t>Conoscere</a:t>
                      </a:r>
                      <a:r>
                        <a:rPr lang="it-IT" sz="1200" i="1" baseline="0" dirty="0">
                          <a:solidFill>
                            <a:schemeClr val="tx1"/>
                          </a:solidFill>
                          <a:effectLst/>
                          <a:latin typeface="Calibri"/>
                          <a:ea typeface="Calibri"/>
                          <a:cs typeface="Times New Roman"/>
                        </a:rPr>
                        <a:t>, denominare e utilizzare, attraverso la guida del docente, i principali dispositivi multimediali</a:t>
                      </a:r>
                      <a:r>
                        <a:rPr lang="it-IT" sz="1200" i="1" dirty="0">
                          <a:solidFill>
                            <a:schemeClr val="tx1"/>
                          </a:solidFill>
                          <a:effectLst/>
                          <a:latin typeface="Calibri"/>
                          <a:ea typeface="Calibri"/>
                          <a:cs typeface="Times New Roman"/>
                        </a:rPr>
                        <a:t> </a:t>
                      </a:r>
                    </a:p>
                    <a:p>
                      <a:pPr>
                        <a:lnSpc>
                          <a:spcPct val="115000"/>
                        </a:lnSpc>
                        <a:spcAft>
                          <a:spcPts val="0"/>
                        </a:spcAft>
                      </a:pPr>
                      <a:endParaRPr lang="it-IT" sz="1200" i="1" dirty="0">
                        <a:solidFill>
                          <a:schemeClr val="tx1"/>
                        </a:solidFill>
                        <a:effectLst/>
                        <a:latin typeface="Calibri"/>
                        <a:ea typeface="Calibri"/>
                        <a:cs typeface="Times New Roman"/>
                      </a:endParaRPr>
                    </a:p>
                    <a:p>
                      <a:pPr>
                        <a:lnSpc>
                          <a:spcPct val="115000"/>
                        </a:lnSpc>
                        <a:spcAft>
                          <a:spcPts val="0"/>
                        </a:spcAft>
                      </a:pPr>
                      <a:r>
                        <a:rPr lang="it-IT" sz="1200" i="1" dirty="0">
                          <a:solidFill>
                            <a:schemeClr val="tx1"/>
                          </a:solidFill>
                          <a:effectLst/>
                          <a:latin typeface="Calibri"/>
                          <a:ea typeface="Calibri"/>
                          <a:cs typeface="Times New Roman"/>
                        </a:rPr>
                        <a:t>Saper giocare, comunicare e</a:t>
                      </a:r>
                    </a:p>
                    <a:p>
                      <a:pPr>
                        <a:lnSpc>
                          <a:spcPct val="115000"/>
                        </a:lnSpc>
                        <a:spcAft>
                          <a:spcPts val="0"/>
                        </a:spcAft>
                      </a:pPr>
                      <a:r>
                        <a:rPr lang="it-IT" sz="1200" i="1" dirty="0">
                          <a:solidFill>
                            <a:schemeClr val="tx1"/>
                          </a:solidFill>
                          <a:effectLst/>
                          <a:latin typeface="Calibri"/>
                          <a:ea typeface="Calibri"/>
                          <a:cs typeface="Times New Roman"/>
                        </a:rPr>
                        <a:t>rappresentare diversi linguaggi</a:t>
                      </a:r>
                    </a:p>
                    <a:p>
                      <a:pPr>
                        <a:lnSpc>
                          <a:spcPct val="115000"/>
                        </a:lnSpc>
                        <a:spcAft>
                          <a:spcPts val="0"/>
                        </a:spcAft>
                      </a:pPr>
                      <a:r>
                        <a:rPr lang="it-IT" sz="1200" i="1" dirty="0">
                          <a:solidFill>
                            <a:schemeClr val="tx1"/>
                          </a:solidFill>
                          <a:effectLst/>
                          <a:latin typeface="Calibri"/>
                          <a:ea typeface="Calibri"/>
                          <a:cs typeface="Times New Roman"/>
                        </a:rPr>
                        <a:t>(emoticon, LIS, linguaggio</a:t>
                      </a:r>
                    </a:p>
                    <a:p>
                      <a:pPr>
                        <a:lnSpc>
                          <a:spcPct val="115000"/>
                        </a:lnSpc>
                        <a:spcAft>
                          <a:spcPts val="0"/>
                        </a:spcAft>
                      </a:pPr>
                      <a:r>
                        <a:rPr lang="it-IT" sz="1200" i="1" dirty="0">
                          <a:solidFill>
                            <a:schemeClr val="tx1"/>
                          </a:solidFill>
                          <a:effectLst/>
                          <a:latin typeface="Calibri"/>
                          <a:ea typeface="Calibri"/>
                          <a:cs typeface="Times New Roman"/>
                        </a:rPr>
                        <a:t>mimato, linguaggio delle</a:t>
                      </a:r>
                    </a:p>
                    <a:p>
                      <a:pPr>
                        <a:lnSpc>
                          <a:spcPct val="115000"/>
                        </a:lnSpc>
                        <a:spcAft>
                          <a:spcPts val="0"/>
                        </a:spcAft>
                      </a:pPr>
                      <a:r>
                        <a:rPr lang="it-IT" sz="1200" i="1" dirty="0">
                          <a:solidFill>
                            <a:schemeClr val="tx1"/>
                          </a:solidFill>
                          <a:effectLst/>
                          <a:latin typeface="Calibri"/>
                          <a:ea typeface="Calibri"/>
                          <a:cs typeface="Times New Roman"/>
                        </a:rPr>
                        <a:t>emozioni, linguaggio</a:t>
                      </a:r>
                    </a:p>
                    <a:p>
                      <a:pPr>
                        <a:lnSpc>
                          <a:spcPct val="115000"/>
                        </a:lnSpc>
                        <a:spcAft>
                          <a:spcPts val="0"/>
                        </a:spcAft>
                      </a:pPr>
                      <a:r>
                        <a:rPr lang="it-IT" sz="1200" i="1" dirty="0">
                          <a:solidFill>
                            <a:schemeClr val="tx1"/>
                          </a:solidFill>
                          <a:effectLst/>
                          <a:latin typeface="Calibri"/>
                          <a:ea typeface="Calibri"/>
                          <a:cs typeface="Times New Roman"/>
                        </a:rPr>
                        <a:t>audiovisivo, </a:t>
                      </a:r>
                      <a:r>
                        <a:rPr lang="it-IT" sz="1200" i="1" dirty="0" err="1">
                          <a:solidFill>
                            <a:schemeClr val="tx1"/>
                          </a:solidFill>
                          <a:effectLst/>
                          <a:latin typeface="Calibri"/>
                          <a:ea typeface="Calibri"/>
                          <a:cs typeface="Times New Roman"/>
                        </a:rPr>
                        <a:t>etc</a:t>
                      </a:r>
                      <a:r>
                        <a:rPr lang="it-IT" sz="1200" i="1" dirty="0">
                          <a:solidFill>
                            <a:schemeClr val="tx1"/>
                          </a:solidFill>
                          <a:effectLst/>
                          <a:latin typeface="Calibri"/>
                          <a:ea typeface="Calibri"/>
                          <a:cs typeface="Times New Roman"/>
                        </a:rPr>
                        <a:t>,).</a:t>
                      </a:r>
                    </a:p>
                    <a:p>
                      <a:pPr>
                        <a:lnSpc>
                          <a:spcPct val="115000"/>
                        </a:lnSpc>
                        <a:spcAft>
                          <a:spcPts val="0"/>
                        </a:spcAft>
                      </a:pPr>
                      <a:r>
                        <a:rPr lang="it-IT" sz="1200" i="1" dirty="0">
                          <a:solidFill>
                            <a:schemeClr val="tx1"/>
                          </a:solidFill>
                          <a:effectLst/>
                          <a:latin typeface="Calibri"/>
                          <a:ea typeface="Calibri"/>
                          <a:cs typeface="Times New Roman"/>
                        </a:rPr>
                        <a:t> </a:t>
                      </a:r>
                    </a:p>
                    <a:p>
                      <a:pPr>
                        <a:lnSpc>
                          <a:spcPct val="115000"/>
                        </a:lnSpc>
                        <a:spcAft>
                          <a:spcPts val="0"/>
                        </a:spcAft>
                      </a:pPr>
                      <a:r>
                        <a:rPr lang="it-IT" sz="1200" i="1" dirty="0">
                          <a:solidFill>
                            <a:schemeClr val="tx1"/>
                          </a:solidFill>
                          <a:effectLst/>
                          <a:latin typeface="Calibri"/>
                          <a:ea typeface="Calibri"/>
                          <a:cs typeface="Times New Roman"/>
                        </a:rPr>
                        <a:t>Saper riconoscere le regole e</a:t>
                      </a:r>
                    </a:p>
                    <a:p>
                      <a:pPr>
                        <a:lnSpc>
                          <a:spcPct val="115000"/>
                        </a:lnSpc>
                        <a:spcAft>
                          <a:spcPts val="0"/>
                        </a:spcAft>
                      </a:pPr>
                      <a:r>
                        <a:rPr lang="it-IT" sz="1200" i="1" dirty="0">
                          <a:solidFill>
                            <a:schemeClr val="tx1"/>
                          </a:solidFill>
                          <a:effectLst/>
                          <a:latin typeface="Calibri"/>
                          <a:ea typeface="Calibri"/>
                          <a:cs typeface="Times New Roman"/>
                        </a:rPr>
                        <a:t>rispettare i tempi di utilizzo dei</a:t>
                      </a:r>
                    </a:p>
                    <a:p>
                      <a:pPr>
                        <a:lnSpc>
                          <a:spcPct val="115000"/>
                        </a:lnSpc>
                        <a:spcAft>
                          <a:spcPts val="0"/>
                        </a:spcAft>
                      </a:pPr>
                      <a:r>
                        <a:rPr lang="it-IT" sz="1200" i="1" dirty="0" err="1">
                          <a:solidFill>
                            <a:schemeClr val="tx1"/>
                          </a:solidFill>
                          <a:effectLst/>
                          <a:latin typeface="Calibri"/>
                          <a:ea typeface="Calibri"/>
                          <a:cs typeface="Times New Roman"/>
                        </a:rPr>
                        <a:t>device</a:t>
                      </a:r>
                      <a:r>
                        <a:rPr lang="it-IT" sz="1200" i="1" dirty="0">
                          <a:solidFill>
                            <a:schemeClr val="tx1"/>
                          </a:solidFill>
                          <a:effectLst/>
                          <a:latin typeface="Calibri"/>
                          <a:ea typeface="Calibri"/>
                          <a:cs typeface="Times New Roman"/>
                        </a:rPr>
                        <a:t> di vario genere</a:t>
                      </a:r>
                    </a:p>
                    <a:p>
                      <a:pPr>
                        <a:lnSpc>
                          <a:spcPct val="115000"/>
                        </a:lnSpc>
                        <a:spcAft>
                          <a:spcPts val="0"/>
                        </a:spcAft>
                      </a:pPr>
                      <a:r>
                        <a:rPr lang="it-IT" sz="1200" i="1" dirty="0">
                          <a:solidFill>
                            <a:schemeClr val="tx1"/>
                          </a:solidFill>
                          <a:effectLst/>
                          <a:latin typeface="Calibri"/>
                          <a:ea typeface="Calibri"/>
                          <a:cs typeface="Times New Roman"/>
                        </a:rPr>
                        <a:t>(cellullare, </a:t>
                      </a:r>
                      <a:r>
                        <a:rPr lang="it-IT" sz="1200" i="1" dirty="0" err="1">
                          <a:solidFill>
                            <a:schemeClr val="tx1"/>
                          </a:solidFill>
                          <a:effectLst/>
                          <a:latin typeface="Calibri"/>
                          <a:ea typeface="Calibri"/>
                          <a:cs typeface="Times New Roman"/>
                        </a:rPr>
                        <a:t>tablet</a:t>
                      </a:r>
                      <a:r>
                        <a:rPr lang="it-IT" sz="1200" i="1" dirty="0">
                          <a:solidFill>
                            <a:schemeClr val="tx1"/>
                          </a:solidFill>
                          <a:effectLst/>
                          <a:latin typeface="Calibri"/>
                          <a:ea typeface="Calibri"/>
                          <a:cs typeface="Times New Roman"/>
                        </a:rPr>
                        <a:t>, visione video,</a:t>
                      </a:r>
                    </a:p>
                    <a:p>
                      <a:pPr>
                        <a:lnSpc>
                          <a:spcPct val="115000"/>
                        </a:lnSpc>
                        <a:spcAft>
                          <a:spcPts val="0"/>
                        </a:spcAft>
                      </a:pPr>
                      <a:r>
                        <a:rPr lang="it-IT" sz="1200" i="1" dirty="0">
                          <a:solidFill>
                            <a:schemeClr val="tx1"/>
                          </a:solidFill>
                          <a:effectLst/>
                          <a:latin typeface="Calibri"/>
                          <a:ea typeface="Calibri"/>
                          <a:cs typeface="Times New Roman"/>
                        </a:rPr>
                        <a:t>ascolto musica, playstation etc.)</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IL SE’ E L’ALTRO</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 DISCORSI E LE PAROLE</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IMMAGINI,</a:t>
                      </a:r>
                      <a:r>
                        <a:rPr lang="it-IT" sz="1200" baseline="0" dirty="0">
                          <a:effectLst/>
                          <a:latin typeface="Calibri"/>
                          <a:ea typeface="Calibri"/>
                          <a:cs typeface="Times New Roman"/>
                        </a:rPr>
                        <a:t> SUONI, COLORI</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IL CORPO E IL MOVIMENTO</a:t>
                      </a:r>
                    </a:p>
                    <a:p>
                      <a:pPr>
                        <a:lnSpc>
                          <a:spcPct val="115000"/>
                        </a:lnSpc>
                        <a:spcAft>
                          <a:spcPts val="0"/>
                        </a:spcAft>
                      </a:pPr>
                      <a:r>
                        <a:rPr lang="it-IT" sz="1200" dirty="0">
                          <a:effectLst/>
                          <a:latin typeface="Calibri"/>
                          <a:ea typeface="Calibri"/>
                          <a:cs typeface="Times New Roman"/>
                        </a:rPr>
                        <a:t> </a:t>
                      </a:r>
                    </a:p>
                    <a:p>
                      <a:pPr>
                        <a:lnSpc>
                          <a:spcPct val="115000"/>
                        </a:lnSpc>
                        <a:spcAft>
                          <a:spcPts val="0"/>
                        </a:spcAft>
                      </a:pPr>
                      <a:r>
                        <a:rPr lang="it-IT" sz="1200" dirty="0">
                          <a:effectLst/>
                          <a:latin typeface="Calibri"/>
                          <a:ea typeface="Calibri"/>
                          <a:cs typeface="Times New Roman"/>
                        </a:rPr>
                        <a:t>LA CONOSCENZA DEL</a:t>
                      </a:r>
                    </a:p>
                    <a:p>
                      <a:pPr>
                        <a:lnSpc>
                          <a:spcPct val="115000"/>
                        </a:lnSpc>
                        <a:spcAft>
                          <a:spcPts val="0"/>
                        </a:spcAft>
                      </a:pPr>
                      <a:r>
                        <a:rPr lang="it-IT" sz="1200" dirty="0">
                          <a:effectLst/>
                          <a:latin typeface="Calibri"/>
                          <a:ea typeface="Calibri"/>
                          <a:cs typeface="Times New Roman"/>
                        </a:rPr>
                        <a:t>MONDO</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3424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89678258"/>
              </p:ext>
            </p:extLst>
          </p:nvPr>
        </p:nvGraphicFramePr>
        <p:xfrm>
          <a:off x="179512" y="-2851"/>
          <a:ext cx="8301607" cy="6781487"/>
        </p:xfrm>
        <a:graphic>
          <a:graphicData uri="http://schemas.openxmlformats.org/drawingml/2006/table">
            <a:tbl>
              <a:tblPr firstRow="1" firstCol="1" bandRow="1"/>
              <a:tblGrid>
                <a:gridCol w="5040559">
                  <a:extLst>
                    <a:ext uri="{9D8B030D-6E8A-4147-A177-3AD203B41FA5}">
                      <a16:colId xmlns:a16="http://schemas.microsoft.com/office/drawing/2014/main" val="20000"/>
                    </a:ext>
                  </a:extLst>
                </a:gridCol>
                <a:gridCol w="3261048">
                  <a:extLst>
                    <a:ext uri="{9D8B030D-6E8A-4147-A177-3AD203B41FA5}">
                      <a16:colId xmlns:a16="http://schemas.microsoft.com/office/drawing/2014/main" val="20001"/>
                    </a:ext>
                  </a:extLst>
                </a:gridCol>
              </a:tblGrid>
              <a:tr h="519186">
                <a:tc gridSpan="2">
                  <a:txBody>
                    <a:bodyPr/>
                    <a:lstStyle/>
                    <a:p>
                      <a:pPr algn="ctr">
                        <a:lnSpc>
                          <a:spcPct val="115000"/>
                        </a:lnSpc>
                        <a:spcAft>
                          <a:spcPts val="0"/>
                        </a:spcAft>
                      </a:pPr>
                      <a:r>
                        <a:rPr lang="it-IT" sz="1400" b="1" dirty="0">
                          <a:effectLst/>
                          <a:latin typeface="Calibri"/>
                          <a:ea typeface="Calibri"/>
                          <a:cs typeface="Times New Roman"/>
                        </a:rPr>
                        <a:t>CURRICOLO DI EDUCAZIONE CIVICA</a:t>
                      </a:r>
                      <a:endParaRPr lang="it-IT" sz="1400" dirty="0">
                        <a:effectLst/>
                        <a:latin typeface="Calibri"/>
                        <a:ea typeface="Calibri"/>
                        <a:cs typeface="Times New Roman"/>
                      </a:endParaRPr>
                    </a:p>
                    <a:p>
                      <a:pPr algn="ctr">
                        <a:lnSpc>
                          <a:spcPct val="115000"/>
                        </a:lnSpc>
                        <a:spcAft>
                          <a:spcPts val="0"/>
                        </a:spcAft>
                      </a:pPr>
                      <a:r>
                        <a:rPr lang="it-IT" sz="1400" dirty="0">
                          <a:effectLst/>
                          <a:latin typeface="Calibri"/>
                          <a:ea typeface="Calibri"/>
                          <a:cs typeface="Times New Roman"/>
                        </a:rPr>
                        <a:t>SCUOLA</a:t>
                      </a:r>
                      <a:r>
                        <a:rPr lang="it-IT" sz="1400" baseline="0" dirty="0">
                          <a:effectLst/>
                          <a:latin typeface="Calibri"/>
                          <a:ea typeface="Calibri"/>
                          <a:cs typeface="Times New Roman"/>
                        </a:rPr>
                        <a:t> PRIMARIA</a:t>
                      </a:r>
                      <a:endParaRPr lang="it-IT" sz="1400"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10000"/>
                  </a:ext>
                </a:extLst>
              </a:tr>
              <a:tr h="519186">
                <a:tc rowSpan="2">
                  <a:txBody>
                    <a:bodyPr/>
                    <a:lstStyle/>
                    <a:p>
                      <a:pPr>
                        <a:lnSpc>
                          <a:spcPct val="115000"/>
                        </a:lnSpc>
                        <a:spcAft>
                          <a:spcPts val="0"/>
                        </a:spcAft>
                      </a:pPr>
                      <a:r>
                        <a:rPr lang="it-IT" sz="1200" b="1" dirty="0">
                          <a:effectLst/>
                          <a:latin typeface="+mn-lt"/>
                          <a:ea typeface="Calibri"/>
                          <a:cs typeface="Times New Roman"/>
                        </a:rPr>
                        <a:t>Traguardi per lo sviluppo delle competenze al termine della scuola primaria:</a:t>
                      </a:r>
                    </a:p>
                    <a:p>
                      <a:pPr>
                        <a:lnSpc>
                          <a:spcPct val="115000"/>
                        </a:lnSpc>
                        <a:spcAft>
                          <a:spcPts val="0"/>
                        </a:spcAft>
                      </a:pPr>
                      <a:r>
                        <a:rPr lang="it-IT" sz="1200" b="1" dirty="0">
                          <a:effectLst/>
                          <a:latin typeface="+mn-lt"/>
                          <a:ea typeface="Calibri"/>
                          <a:cs typeface="Times New Roman"/>
                        </a:rPr>
                        <a:t>COSTITUZIONE</a:t>
                      </a:r>
                    </a:p>
                    <a:p>
                      <a:pPr>
                        <a:lnSpc>
                          <a:spcPct val="115000"/>
                        </a:lnSpc>
                        <a:spcAft>
                          <a:spcPts val="0"/>
                        </a:spcAft>
                      </a:pPr>
                      <a:r>
                        <a:rPr lang="it-IT" sz="1200" b="0" dirty="0">
                          <a:effectLst/>
                          <a:latin typeface="+mn-lt"/>
                          <a:ea typeface="Calibri"/>
                          <a:cs typeface="Times New Roman"/>
                        </a:rPr>
                        <a:t>Sviluppare atteggiamenti e adottare comportamenti fondati sul rispetto di ogni persona, sulla responsabilità individuale, sulla legalità, sulla consapevolezza della appartenenza ad una comunità, sulla partecipazione e sulla solidarietà, sostenuti dalla conoscenza della Carta costituzionale, della Carta dei Diritti fondamentali dell’Unione Europea e della Dichiarazione Internazionale dei Diritti umani.</a:t>
                      </a: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r>
                        <a:rPr lang="it-IT" sz="1200" b="0" dirty="0">
                          <a:effectLst/>
                          <a:latin typeface="+mn-lt"/>
                          <a:ea typeface="Calibri"/>
                          <a:cs typeface="Times New Roman"/>
                        </a:rPr>
                        <a:t>Interagire correttamente con le istituzioni nella vita quotidiana, nella partecipazione e nell’esercizio della cittadinanza attiva, a partire dalla conoscenza dell’organizzazione e delle funzioni dello Stato, dell’Unione europea, degli organismi internazionali, delle Regioni e delle Autonomie locali. Essere consapevoli dell’appartenenza ad una comunità, locale e nazionale.</a:t>
                      </a: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r>
                        <a:rPr lang="it-IT" sz="1200" b="0" dirty="0">
                          <a:effectLst/>
                          <a:latin typeface="+mn-lt"/>
                          <a:ea typeface="Calibri"/>
                          <a:cs typeface="Times New Roman"/>
                        </a:rPr>
                        <a:t>Rispettare le regole e le norme che governano la democrazia, la convivenza sociale e la vita quotidiana in famiglia, a scuola, nella comunità, al fine di comunicare e rapportarsi correttamente con gli altri, esercitare consapevolmente i propri diritti e doveri per contribuire al bene comune e al rispetto dei diritti delle persone.</a:t>
                      </a:r>
                    </a:p>
                    <a:p>
                      <a:pPr>
                        <a:lnSpc>
                          <a:spcPct val="115000"/>
                        </a:lnSpc>
                        <a:spcAft>
                          <a:spcPts val="0"/>
                        </a:spcAft>
                      </a:pPr>
                      <a:endParaRPr lang="it-IT" sz="1200" b="0" dirty="0">
                        <a:effectLst/>
                        <a:latin typeface="+mn-lt"/>
                        <a:ea typeface="Calibri"/>
                        <a:cs typeface="Times New Roman"/>
                      </a:endParaRPr>
                    </a:p>
                    <a:p>
                      <a:pPr>
                        <a:lnSpc>
                          <a:spcPct val="115000"/>
                        </a:lnSpc>
                        <a:spcAft>
                          <a:spcPts val="0"/>
                        </a:spcAft>
                      </a:pPr>
                      <a:r>
                        <a:rPr lang="it-IT" sz="1200" b="1" dirty="0">
                          <a:effectLst/>
                          <a:latin typeface="+mn-lt"/>
                          <a:ea typeface="Calibri"/>
                          <a:cs typeface="Times New Roman"/>
                        </a:rPr>
                        <a:t>SVILUPPO ECONOMICO E SOSTENIBILITA’</a:t>
                      </a:r>
                    </a:p>
                    <a:p>
                      <a:pPr>
                        <a:lnSpc>
                          <a:spcPct val="115000"/>
                        </a:lnSpc>
                        <a:spcAft>
                          <a:spcPts val="0"/>
                        </a:spcAft>
                      </a:pPr>
                      <a:endParaRPr lang="it-IT" sz="1200" b="0" dirty="0">
                        <a:effectLst/>
                        <a:latin typeface="+mn-lt"/>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Competenze di cittadinanza attiva:</a:t>
                      </a:r>
                    </a:p>
                    <a:p>
                      <a:pPr>
                        <a:lnSpc>
                          <a:spcPct val="115000"/>
                        </a:lnSpc>
                        <a:spcAft>
                          <a:spcPts val="0"/>
                        </a:spcAft>
                      </a:pPr>
                      <a:r>
                        <a:rPr lang="it-IT" sz="1200" dirty="0">
                          <a:effectLst/>
                          <a:latin typeface="+mn-lt"/>
                          <a:ea typeface="Calibri"/>
                          <a:cs typeface="Times New Roman"/>
                        </a:rPr>
                        <a:t>competenza alfabetica funzionale;</a:t>
                      </a:r>
                    </a:p>
                    <a:p>
                      <a:pPr>
                        <a:lnSpc>
                          <a:spcPct val="115000"/>
                        </a:lnSpc>
                        <a:spcAft>
                          <a:spcPts val="0"/>
                        </a:spcAft>
                      </a:pPr>
                      <a:r>
                        <a:rPr lang="it-IT" sz="1200" dirty="0">
                          <a:effectLst/>
                          <a:latin typeface="+mn-lt"/>
                          <a:ea typeface="Calibri"/>
                          <a:cs typeface="Times New Roman"/>
                        </a:rPr>
                        <a:t> competenza multilinguistica;</a:t>
                      </a:r>
                    </a:p>
                    <a:p>
                      <a:pPr>
                        <a:lnSpc>
                          <a:spcPct val="115000"/>
                        </a:lnSpc>
                        <a:spcAft>
                          <a:spcPts val="0"/>
                        </a:spcAft>
                      </a:pPr>
                      <a:r>
                        <a:rPr lang="it-IT" sz="1200" dirty="0">
                          <a:effectLst/>
                          <a:latin typeface="+mn-lt"/>
                          <a:ea typeface="Calibri"/>
                          <a:cs typeface="Times New Roman"/>
                        </a:rPr>
                        <a:t>competenza matematica e competenza in scienze, tecnologie e ingegneria;</a:t>
                      </a:r>
                    </a:p>
                    <a:p>
                      <a:pPr>
                        <a:lnSpc>
                          <a:spcPct val="115000"/>
                        </a:lnSpc>
                        <a:spcAft>
                          <a:spcPts val="0"/>
                        </a:spcAft>
                      </a:pPr>
                      <a:r>
                        <a:rPr lang="it-IT" sz="1200" dirty="0">
                          <a:effectLst/>
                          <a:latin typeface="+mn-lt"/>
                          <a:ea typeface="Calibri"/>
                          <a:cs typeface="Times New Roman"/>
                        </a:rPr>
                        <a:t> competenza digitale;</a:t>
                      </a:r>
                    </a:p>
                    <a:p>
                      <a:pPr>
                        <a:lnSpc>
                          <a:spcPct val="115000"/>
                        </a:lnSpc>
                        <a:spcAft>
                          <a:spcPts val="0"/>
                        </a:spcAft>
                      </a:pPr>
                      <a:r>
                        <a:rPr lang="it-IT" sz="1200" dirty="0">
                          <a:effectLst/>
                          <a:latin typeface="+mn-lt"/>
                          <a:ea typeface="Calibri"/>
                          <a:cs typeface="Times New Roman"/>
                        </a:rPr>
                        <a:t> competenza personale, sociale e capacità di imparare ad imparare;</a:t>
                      </a:r>
                    </a:p>
                    <a:p>
                      <a:pPr>
                        <a:lnSpc>
                          <a:spcPct val="115000"/>
                        </a:lnSpc>
                        <a:spcAft>
                          <a:spcPts val="0"/>
                        </a:spcAft>
                      </a:pPr>
                      <a:r>
                        <a:rPr lang="it-IT" sz="1200" dirty="0">
                          <a:effectLst/>
                          <a:latin typeface="+mn-lt"/>
                          <a:ea typeface="Calibri"/>
                          <a:cs typeface="Times New Roman"/>
                        </a:rPr>
                        <a:t> competenza in materia di cittadinanza;</a:t>
                      </a:r>
                    </a:p>
                    <a:p>
                      <a:pPr>
                        <a:lnSpc>
                          <a:spcPct val="115000"/>
                        </a:lnSpc>
                        <a:spcAft>
                          <a:spcPts val="0"/>
                        </a:spcAft>
                      </a:pPr>
                      <a:r>
                        <a:rPr lang="it-IT" sz="1200" dirty="0">
                          <a:effectLst/>
                          <a:latin typeface="+mn-lt"/>
                          <a:ea typeface="Calibri"/>
                          <a:cs typeface="Times New Roman"/>
                        </a:rPr>
                        <a:t>competenza imprenditoriale;</a:t>
                      </a:r>
                    </a:p>
                    <a:p>
                      <a:pPr>
                        <a:lnSpc>
                          <a:spcPct val="115000"/>
                        </a:lnSpc>
                        <a:spcAft>
                          <a:spcPts val="0"/>
                        </a:spcAft>
                      </a:pPr>
                      <a:r>
                        <a:rPr lang="it-IT" sz="1200" dirty="0">
                          <a:effectLst/>
                          <a:latin typeface="+mn-lt"/>
                          <a:ea typeface="Calibri"/>
                          <a:cs typeface="Times New Roman"/>
                        </a:rPr>
                        <a:t>competenza in materia di consapevolezza ed espressione culturali</a:t>
                      </a:r>
                    </a:p>
                    <a:p>
                      <a:pPr>
                        <a:lnSpc>
                          <a:spcPct val="115000"/>
                        </a:lnSpc>
                        <a:spcAft>
                          <a:spcPts val="0"/>
                        </a:spcAft>
                      </a:pPr>
                      <a:endParaRPr lang="it-IT" sz="1200"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40564">
                <a:tc vMerge="1">
                  <a:txBody>
                    <a:bodyPr/>
                    <a:lstStyle/>
                    <a:p>
                      <a:pPr>
                        <a:lnSpc>
                          <a:spcPct val="115000"/>
                        </a:lnSpc>
                        <a:spcAft>
                          <a:spcPts val="0"/>
                        </a:spcAft>
                      </a:pPr>
                      <a:endParaRPr lang="it-IT" sz="1400" b="0" dirty="0">
                        <a:effectLst/>
                        <a:latin typeface="+mn-lt"/>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Competenze chiave di Cittadinanza attiva:</a:t>
                      </a:r>
                    </a:p>
                    <a:p>
                      <a:pPr>
                        <a:lnSpc>
                          <a:spcPct val="115000"/>
                        </a:lnSpc>
                        <a:spcAft>
                          <a:spcPts val="0"/>
                        </a:spcAft>
                      </a:pPr>
                      <a:r>
                        <a:rPr lang="it-IT" sz="1200" dirty="0">
                          <a:effectLst/>
                          <a:latin typeface="+mn-lt"/>
                          <a:ea typeface="Calibri"/>
                          <a:cs typeface="Times New Roman"/>
                        </a:rPr>
                        <a:t>•Imparare ad imparare;</a:t>
                      </a:r>
                    </a:p>
                    <a:p>
                      <a:pPr>
                        <a:lnSpc>
                          <a:spcPct val="115000"/>
                        </a:lnSpc>
                        <a:spcAft>
                          <a:spcPts val="0"/>
                        </a:spcAft>
                      </a:pPr>
                      <a:r>
                        <a:rPr lang="it-IT" sz="1200" dirty="0">
                          <a:effectLst/>
                          <a:latin typeface="+mn-lt"/>
                          <a:ea typeface="Calibri"/>
                          <a:cs typeface="Times New Roman"/>
                        </a:rPr>
                        <a:t>•progettare;</a:t>
                      </a:r>
                    </a:p>
                    <a:p>
                      <a:pPr>
                        <a:lnSpc>
                          <a:spcPct val="115000"/>
                        </a:lnSpc>
                        <a:spcAft>
                          <a:spcPts val="0"/>
                        </a:spcAft>
                      </a:pPr>
                      <a:r>
                        <a:rPr lang="it-IT" sz="1200" dirty="0">
                          <a:effectLst/>
                          <a:latin typeface="+mn-lt"/>
                          <a:ea typeface="Calibri"/>
                          <a:cs typeface="Times New Roman"/>
                        </a:rPr>
                        <a:t>•comunicare;</a:t>
                      </a:r>
                    </a:p>
                    <a:p>
                      <a:pPr>
                        <a:lnSpc>
                          <a:spcPct val="115000"/>
                        </a:lnSpc>
                        <a:spcAft>
                          <a:spcPts val="0"/>
                        </a:spcAft>
                      </a:pPr>
                      <a:r>
                        <a:rPr lang="it-IT" sz="1200" dirty="0">
                          <a:effectLst/>
                          <a:latin typeface="+mn-lt"/>
                          <a:ea typeface="Calibri"/>
                          <a:cs typeface="Times New Roman"/>
                        </a:rPr>
                        <a:t>•collaborare e partecipare;</a:t>
                      </a:r>
                    </a:p>
                    <a:p>
                      <a:pPr>
                        <a:lnSpc>
                          <a:spcPct val="115000"/>
                        </a:lnSpc>
                        <a:spcAft>
                          <a:spcPts val="0"/>
                        </a:spcAft>
                      </a:pPr>
                      <a:r>
                        <a:rPr lang="it-IT" sz="1200" dirty="0">
                          <a:effectLst/>
                          <a:latin typeface="+mn-lt"/>
                          <a:ea typeface="Calibri"/>
                          <a:cs typeface="Times New Roman"/>
                        </a:rPr>
                        <a:t>•agire in modo autonomo e responsabile;</a:t>
                      </a:r>
                    </a:p>
                    <a:p>
                      <a:pPr>
                        <a:lnSpc>
                          <a:spcPct val="115000"/>
                        </a:lnSpc>
                        <a:spcAft>
                          <a:spcPts val="0"/>
                        </a:spcAft>
                      </a:pPr>
                      <a:r>
                        <a:rPr lang="it-IT" sz="1200" dirty="0">
                          <a:effectLst/>
                          <a:latin typeface="+mn-lt"/>
                          <a:ea typeface="Calibri"/>
                          <a:cs typeface="Times New Roman"/>
                        </a:rPr>
                        <a:t>•risolvere i problemi;</a:t>
                      </a:r>
                    </a:p>
                    <a:p>
                      <a:pPr>
                        <a:lnSpc>
                          <a:spcPct val="115000"/>
                        </a:lnSpc>
                        <a:spcAft>
                          <a:spcPts val="0"/>
                        </a:spcAft>
                      </a:pPr>
                      <a:r>
                        <a:rPr lang="it-IT" sz="1200" dirty="0">
                          <a:effectLst/>
                          <a:latin typeface="+mn-lt"/>
                          <a:ea typeface="Calibri"/>
                          <a:cs typeface="Times New Roman"/>
                        </a:rPr>
                        <a:t>•individuare collegamenti e relazioni;</a:t>
                      </a:r>
                    </a:p>
                    <a:p>
                      <a:pPr>
                        <a:lnSpc>
                          <a:spcPct val="115000"/>
                        </a:lnSpc>
                        <a:spcAft>
                          <a:spcPts val="0"/>
                        </a:spcAft>
                      </a:pPr>
                      <a:r>
                        <a:rPr lang="it-IT" sz="1200" dirty="0">
                          <a:effectLst/>
                          <a:latin typeface="+mn-lt"/>
                          <a:ea typeface="Calibri"/>
                          <a:cs typeface="Times New Roman"/>
                        </a:rPr>
                        <a:t>•acquisire ed interpretare l’informazione.</a:t>
                      </a:r>
                    </a:p>
                    <a:p>
                      <a:pPr>
                        <a:lnSpc>
                          <a:spcPct val="115000"/>
                        </a:lnSpc>
                        <a:spcAft>
                          <a:spcPts val="0"/>
                        </a:spcAft>
                      </a:pPr>
                      <a:endParaRPr lang="it-IT" sz="1200"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36899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1422116664"/>
              </p:ext>
            </p:extLst>
          </p:nvPr>
        </p:nvGraphicFramePr>
        <p:xfrm>
          <a:off x="179512" y="-2851"/>
          <a:ext cx="8301607" cy="6781487"/>
        </p:xfrm>
        <a:graphic>
          <a:graphicData uri="http://schemas.openxmlformats.org/drawingml/2006/table">
            <a:tbl>
              <a:tblPr firstRow="1" firstCol="1" bandRow="1"/>
              <a:tblGrid>
                <a:gridCol w="5040559">
                  <a:extLst>
                    <a:ext uri="{9D8B030D-6E8A-4147-A177-3AD203B41FA5}">
                      <a16:colId xmlns:a16="http://schemas.microsoft.com/office/drawing/2014/main" val="20000"/>
                    </a:ext>
                  </a:extLst>
                </a:gridCol>
                <a:gridCol w="3261048">
                  <a:extLst>
                    <a:ext uri="{9D8B030D-6E8A-4147-A177-3AD203B41FA5}">
                      <a16:colId xmlns:a16="http://schemas.microsoft.com/office/drawing/2014/main" val="20001"/>
                    </a:ext>
                  </a:extLst>
                </a:gridCol>
              </a:tblGrid>
              <a:tr h="519186">
                <a:tc gridSpan="2">
                  <a:txBody>
                    <a:bodyPr/>
                    <a:lstStyle/>
                    <a:p>
                      <a:pPr algn="ctr">
                        <a:lnSpc>
                          <a:spcPct val="115000"/>
                        </a:lnSpc>
                        <a:spcAft>
                          <a:spcPts val="0"/>
                        </a:spcAft>
                      </a:pPr>
                      <a:r>
                        <a:rPr lang="it-IT" sz="1400" b="1" dirty="0">
                          <a:effectLst/>
                          <a:latin typeface="Calibri"/>
                          <a:ea typeface="Calibri"/>
                          <a:cs typeface="Times New Roman"/>
                        </a:rPr>
                        <a:t>CURRICOLO DI EDUCAZIONE CIVICA</a:t>
                      </a:r>
                      <a:endParaRPr lang="it-IT" sz="1400" dirty="0">
                        <a:effectLst/>
                        <a:latin typeface="Calibri"/>
                        <a:ea typeface="Calibri"/>
                        <a:cs typeface="Times New Roman"/>
                      </a:endParaRPr>
                    </a:p>
                    <a:p>
                      <a:pPr algn="ctr">
                        <a:lnSpc>
                          <a:spcPct val="115000"/>
                        </a:lnSpc>
                        <a:spcAft>
                          <a:spcPts val="0"/>
                        </a:spcAft>
                      </a:pPr>
                      <a:r>
                        <a:rPr lang="it-IT" sz="1400" dirty="0">
                          <a:effectLst/>
                          <a:latin typeface="Calibri"/>
                          <a:ea typeface="Calibri"/>
                          <a:cs typeface="Times New Roman"/>
                        </a:rPr>
                        <a:t>SCUOLA</a:t>
                      </a:r>
                      <a:r>
                        <a:rPr lang="it-IT" sz="1400" baseline="0" dirty="0">
                          <a:effectLst/>
                          <a:latin typeface="Calibri"/>
                          <a:ea typeface="Calibri"/>
                          <a:cs typeface="Times New Roman"/>
                        </a:rPr>
                        <a:t> PRIMARIA</a:t>
                      </a:r>
                      <a:endParaRPr lang="it-IT" sz="1400"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10000"/>
                  </a:ext>
                </a:extLst>
              </a:tr>
              <a:tr h="519186">
                <a:tc rowSpan="2">
                  <a:txBody>
                    <a:bodyPr/>
                    <a:lstStyle/>
                    <a:p>
                      <a:pPr>
                        <a:lnSpc>
                          <a:spcPct val="115000"/>
                        </a:lnSpc>
                        <a:spcAft>
                          <a:spcPts val="0"/>
                        </a:spcAft>
                      </a:pPr>
                      <a:r>
                        <a:rPr lang="it-IT" sz="1200" b="1" dirty="0">
                          <a:effectLst/>
                          <a:latin typeface="+mn-lt"/>
                          <a:ea typeface="Calibri"/>
                          <a:cs typeface="Times New Roman"/>
                        </a:rPr>
                        <a:t>Traguardi per lo sviluppo delle competenze al termine della scuola primaria:</a:t>
                      </a:r>
                    </a:p>
                    <a:p>
                      <a:pPr>
                        <a:lnSpc>
                          <a:spcPct val="115000"/>
                        </a:lnSpc>
                        <a:spcAft>
                          <a:spcPts val="0"/>
                        </a:spcAft>
                      </a:pPr>
                      <a:r>
                        <a:rPr lang="it-IT" sz="1200" b="1" dirty="0">
                          <a:effectLst/>
                          <a:latin typeface="+mn-lt"/>
                          <a:ea typeface="Calibri"/>
                          <a:cs typeface="Times New Roman"/>
                        </a:rPr>
                        <a:t>SVILUPPO ECONOMICO E SOSTENIBILITA’</a:t>
                      </a:r>
                    </a:p>
                    <a:p>
                      <a:pPr>
                        <a:lnSpc>
                          <a:spcPct val="115000"/>
                        </a:lnSpc>
                        <a:spcAft>
                          <a:spcPts val="0"/>
                        </a:spcAft>
                      </a:pPr>
                      <a:r>
                        <a:rPr lang="it-IT" sz="1200" b="0" dirty="0">
                          <a:effectLst/>
                          <a:latin typeface="+mn-lt"/>
                          <a:ea typeface="Calibri"/>
                          <a:cs typeface="Times New Roman"/>
                        </a:rPr>
                        <a:t>-Sviluppare atteggiamenti e comportamenti responsabili volti alla tutela della salute e del benessere psicofisico.</a:t>
                      </a:r>
                    </a:p>
                    <a:p>
                      <a:pPr>
                        <a:lnSpc>
                          <a:spcPct val="115000"/>
                        </a:lnSpc>
                        <a:spcAft>
                          <a:spcPts val="0"/>
                        </a:spcAft>
                      </a:pPr>
                      <a:r>
                        <a:rPr lang="it-IT" sz="1200" b="0" dirty="0">
                          <a:effectLst/>
                          <a:latin typeface="+mn-lt"/>
                          <a:ea typeface="Calibri"/>
                          <a:cs typeface="Times New Roman"/>
                        </a:rPr>
                        <a:t>-Comprendere l’importanza della crescita economica e del lavoro. Conoscere le cause dello sviluppo economico e sociale in Italia ed in Europa, le diverse attività economiche. Sviluppare atteggiamenti e comportamenti responsabili volti alla tutela dell’ambiente, del decoro urbano, degli ecosistemi e delle risorse naturali per una crescita economica rispettosa dell’ambiente e per la tutela della qualità della vita.</a:t>
                      </a:r>
                    </a:p>
                    <a:p>
                      <a:pPr>
                        <a:lnSpc>
                          <a:spcPct val="115000"/>
                        </a:lnSpc>
                        <a:spcAft>
                          <a:spcPts val="0"/>
                        </a:spcAft>
                      </a:pPr>
                      <a:r>
                        <a:rPr lang="it-IT" sz="1200" b="0" dirty="0">
                          <a:effectLst/>
                          <a:latin typeface="+mn-lt"/>
                          <a:ea typeface="Calibri"/>
                          <a:cs typeface="Times New Roman"/>
                        </a:rPr>
                        <a:t>-Comprendere le cause dei cambiamenti climatici, gli effetti sull’ambiente e i rischi legati all’azione dell’uomo sul territorio. Comprendere l’azione della Protezione civile nella prevenzione dei rischi ambientali.</a:t>
                      </a:r>
                    </a:p>
                    <a:p>
                      <a:pPr>
                        <a:lnSpc>
                          <a:spcPct val="115000"/>
                        </a:lnSpc>
                        <a:spcAft>
                          <a:spcPts val="0"/>
                        </a:spcAft>
                      </a:pPr>
                      <a:r>
                        <a:rPr lang="it-IT" sz="1200" b="0" dirty="0">
                          <a:effectLst/>
                          <a:latin typeface="+mn-lt"/>
                          <a:ea typeface="Calibri"/>
                          <a:cs typeface="Times New Roman"/>
                        </a:rPr>
                        <a:t>-Maturare scelte e condotte di tutela dei beni materiali e immateriali.</a:t>
                      </a:r>
                    </a:p>
                    <a:p>
                      <a:pPr>
                        <a:lnSpc>
                          <a:spcPct val="115000"/>
                        </a:lnSpc>
                        <a:spcAft>
                          <a:spcPts val="0"/>
                        </a:spcAft>
                      </a:pPr>
                      <a:r>
                        <a:rPr lang="it-IT" sz="1200" b="0" dirty="0">
                          <a:effectLst/>
                          <a:latin typeface="+mn-lt"/>
                          <a:ea typeface="Calibri"/>
                          <a:cs typeface="Times New Roman"/>
                        </a:rPr>
                        <a:t>-Maturare scelte e condotte di tutela del risparmio e assicurativa nonché di pianificazione di percorsi previdenziali e di utilizzo responsabile delle risorse finanziarie.</a:t>
                      </a:r>
                    </a:p>
                    <a:p>
                      <a:pPr>
                        <a:lnSpc>
                          <a:spcPct val="115000"/>
                        </a:lnSpc>
                        <a:spcAft>
                          <a:spcPts val="0"/>
                        </a:spcAft>
                      </a:pPr>
                      <a:r>
                        <a:rPr lang="it-IT" sz="1200" b="0" dirty="0">
                          <a:effectLst/>
                          <a:latin typeface="+mn-lt"/>
                          <a:ea typeface="Calibri"/>
                          <a:cs typeface="Times New Roman"/>
                        </a:rPr>
                        <a:t>-Maturare scelte e condotte di contrasto all’illegalità.</a:t>
                      </a:r>
                    </a:p>
                    <a:p>
                      <a:pPr>
                        <a:lnSpc>
                          <a:spcPct val="115000"/>
                        </a:lnSpc>
                        <a:spcAft>
                          <a:spcPts val="0"/>
                        </a:spcAft>
                      </a:pPr>
                      <a:r>
                        <a:rPr lang="it-IT" sz="1200" b="1" dirty="0">
                          <a:effectLst/>
                          <a:latin typeface="+mn-lt"/>
                          <a:ea typeface="Calibri"/>
                          <a:cs typeface="Times New Roman"/>
                        </a:rPr>
                        <a:t>CITTADINANZA DIGITALE</a:t>
                      </a:r>
                    </a:p>
                    <a:p>
                      <a:pPr>
                        <a:lnSpc>
                          <a:spcPct val="115000"/>
                        </a:lnSpc>
                        <a:spcAft>
                          <a:spcPts val="0"/>
                        </a:spcAft>
                      </a:pPr>
                      <a:r>
                        <a:rPr lang="it-IT" sz="1200" b="0" dirty="0">
                          <a:effectLst/>
                          <a:latin typeface="+mn-lt"/>
                          <a:ea typeface="Calibri"/>
                          <a:cs typeface="Times New Roman"/>
                        </a:rPr>
                        <a:t>-Sviluppare la capacità di accedere alle informazioni, alle fonti, ai contenuti digitali, in modo critico, responsabile e consapevole.</a:t>
                      </a:r>
                    </a:p>
                    <a:p>
                      <a:pPr>
                        <a:lnSpc>
                          <a:spcPct val="115000"/>
                        </a:lnSpc>
                        <a:spcAft>
                          <a:spcPts val="0"/>
                        </a:spcAft>
                      </a:pPr>
                      <a:r>
                        <a:rPr lang="it-IT" sz="1200" b="0" dirty="0">
                          <a:effectLst/>
                          <a:latin typeface="+mn-lt"/>
                          <a:ea typeface="Calibri"/>
                          <a:cs typeface="Times New Roman"/>
                        </a:rPr>
                        <a:t>-Interagire con gli altri attraverso le tecnologie digitali consentite, individuando forme di comunicazione adeguate ai diversi contesti di relazione, adottando e rispettando le regole comportamentali proprie di ciascun contesto comunicativo.</a:t>
                      </a:r>
                    </a:p>
                    <a:p>
                      <a:pPr>
                        <a:lnSpc>
                          <a:spcPct val="115000"/>
                        </a:lnSpc>
                        <a:spcAft>
                          <a:spcPts val="0"/>
                        </a:spcAft>
                      </a:pPr>
                      <a:r>
                        <a:rPr lang="it-IT" sz="1200" b="0" dirty="0">
                          <a:effectLst/>
                          <a:latin typeface="+mn-lt"/>
                          <a:ea typeface="Calibri"/>
                          <a:cs typeface="Times New Roman"/>
                        </a:rPr>
                        <a:t>-Gestire l'identità digitale e i dati della rete, salvaguardando la propria e altrui sicurezza negli ambienti digitali, evitando minacce per la salute e il benessere fisico e psicologico di sé e degli altri.</a:t>
                      </a:r>
                    </a:p>
                    <a:p>
                      <a:pPr>
                        <a:lnSpc>
                          <a:spcPct val="115000"/>
                        </a:lnSpc>
                        <a:spcAft>
                          <a:spcPts val="0"/>
                        </a:spcAft>
                      </a:pPr>
                      <a:endParaRPr lang="it-IT" sz="1200" b="0" dirty="0">
                        <a:effectLst/>
                        <a:latin typeface="+mn-lt"/>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Competenze di cittadinanza attiva:</a:t>
                      </a:r>
                    </a:p>
                    <a:p>
                      <a:pPr>
                        <a:lnSpc>
                          <a:spcPct val="115000"/>
                        </a:lnSpc>
                        <a:spcAft>
                          <a:spcPts val="0"/>
                        </a:spcAft>
                      </a:pPr>
                      <a:r>
                        <a:rPr lang="it-IT" sz="1200" dirty="0">
                          <a:effectLst/>
                          <a:latin typeface="+mn-lt"/>
                          <a:ea typeface="Calibri"/>
                          <a:cs typeface="Times New Roman"/>
                        </a:rPr>
                        <a:t>competenza alfabetica funzionale;</a:t>
                      </a:r>
                    </a:p>
                    <a:p>
                      <a:pPr>
                        <a:lnSpc>
                          <a:spcPct val="115000"/>
                        </a:lnSpc>
                        <a:spcAft>
                          <a:spcPts val="0"/>
                        </a:spcAft>
                      </a:pPr>
                      <a:r>
                        <a:rPr lang="it-IT" sz="1200" dirty="0">
                          <a:effectLst/>
                          <a:latin typeface="+mn-lt"/>
                          <a:ea typeface="Calibri"/>
                          <a:cs typeface="Times New Roman"/>
                        </a:rPr>
                        <a:t> competenza multilinguistica;</a:t>
                      </a:r>
                    </a:p>
                    <a:p>
                      <a:pPr>
                        <a:lnSpc>
                          <a:spcPct val="115000"/>
                        </a:lnSpc>
                        <a:spcAft>
                          <a:spcPts val="0"/>
                        </a:spcAft>
                      </a:pPr>
                      <a:r>
                        <a:rPr lang="it-IT" sz="1200" dirty="0">
                          <a:effectLst/>
                          <a:latin typeface="+mn-lt"/>
                          <a:ea typeface="Calibri"/>
                          <a:cs typeface="Times New Roman"/>
                        </a:rPr>
                        <a:t>competenza matematica e competenza in scienze, tecnologie e ingegneria;</a:t>
                      </a:r>
                    </a:p>
                    <a:p>
                      <a:pPr>
                        <a:lnSpc>
                          <a:spcPct val="115000"/>
                        </a:lnSpc>
                        <a:spcAft>
                          <a:spcPts val="0"/>
                        </a:spcAft>
                      </a:pPr>
                      <a:r>
                        <a:rPr lang="it-IT" sz="1200" dirty="0">
                          <a:effectLst/>
                          <a:latin typeface="+mn-lt"/>
                          <a:ea typeface="Calibri"/>
                          <a:cs typeface="Times New Roman"/>
                        </a:rPr>
                        <a:t> competenza digitale;</a:t>
                      </a:r>
                    </a:p>
                    <a:p>
                      <a:pPr>
                        <a:lnSpc>
                          <a:spcPct val="115000"/>
                        </a:lnSpc>
                        <a:spcAft>
                          <a:spcPts val="0"/>
                        </a:spcAft>
                      </a:pPr>
                      <a:r>
                        <a:rPr lang="it-IT" sz="1200" dirty="0">
                          <a:effectLst/>
                          <a:latin typeface="+mn-lt"/>
                          <a:ea typeface="Calibri"/>
                          <a:cs typeface="Times New Roman"/>
                        </a:rPr>
                        <a:t> competenza personale, sociale e capacità di imparare ad imparare;</a:t>
                      </a:r>
                    </a:p>
                    <a:p>
                      <a:pPr>
                        <a:lnSpc>
                          <a:spcPct val="115000"/>
                        </a:lnSpc>
                        <a:spcAft>
                          <a:spcPts val="0"/>
                        </a:spcAft>
                      </a:pPr>
                      <a:r>
                        <a:rPr lang="it-IT" sz="1200" dirty="0">
                          <a:effectLst/>
                          <a:latin typeface="+mn-lt"/>
                          <a:ea typeface="Calibri"/>
                          <a:cs typeface="Times New Roman"/>
                        </a:rPr>
                        <a:t> competenza in materia di cittadinanza;</a:t>
                      </a:r>
                    </a:p>
                    <a:p>
                      <a:pPr>
                        <a:lnSpc>
                          <a:spcPct val="115000"/>
                        </a:lnSpc>
                        <a:spcAft>
                          <a:spcPts val="0"/>
                        </a:spcAft>
                      </a:pPr>
                      <a:r>
                        <a:rPr lang="it-IT" sz="1200" dirty="0">
                          <a:effectLst/>
                          <a:latin typeface="+mn-lt"/>
                          <a:ea typeface="Calibri"/>
                          <a:cs typeface="Times New Roman"/>
                        </a:rPr>
                        <a:t>competenza imprenditoriale;</a:t>
                      </a:r>
                    </a:p>
                    <a:p>
                      <a:pPr>
                        <a:lnSpc>
                          <a:spcPct val="115000"/>
                        </a:lnSpc>
                        <a:spcAft>
                          <a:spcPts val="0"/>
                        </a:spcAft>
                      </a:pPr>
                      <a:r>
                        <a:rPr lang="it-IT" sz="1200" dirty="0">
                          <a:effectLst/>
                          <a:latin typeface="+mn-lt"/>
                          <a:ea typeface="Calibri"/>
                          <a:cs typeface="Times New Roman"/>
                        </a:rPr>
                        <a:t>competenza in materia di consapevolezza ed espressione culturali</a:t>
                      </a:r>
                    </a:p>
                    <a:p>
                      <a:pPr>
                        <a:lnSpc>
                          <a:spcPct val="115000"/>
                        </a:lnSpc>
                        <a:spcAft>
                          <a:spcPts val="0"/>
                        </a:spcAft>
                      </a:pPr>
                      <a:endParaRPr lang="it-IT" sz="1200"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40564">
                <a:tc vMerge="1">
                  <a:txBody>
                    <a:bodyPr/>
                    <a:lstStyle/>
                    <a:p>
                      <a:pPr>
                        <a:lnSpc>
                          <a:spcPct val="115000"/>
                        </a:lnSpc>
                        <a:spcAft>
                          <a:spcPts val="0"/>
                        </a:spcAft>
                      </a:pPr>
                      <a:endParaRPr lang="it-IT" sz="1400" b="0" dirty="0">
                        <a:effectLst/>
                        <a:latin typeface="+mn-lt"/>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Competenze chiave di Cittadinanza attiva:</a:t>
                      </a:r>
                    </a:p>
                    <a:p>
                      <a:pPr>
                        <a:lnSpc>
                          <a:spcPct val="115000"/>
                        </a:lnSpc>
                        <a:spcAft>
                          <a:spcPts val="0"/>
                        </a:spcAft>
                      </a:pPr>
                      <a:r>
                        <a:rPr lang="it-IT" sz="1200" dirty="0">
                          <a:effectLst/>
                          <a:latin typeface="+mn-lt"/>
                          <a:ea typeface="Calibri"/>
                          <a:cs typeface="Times New Roman"/>
                        </a:rPr>
                        <a:t>•Imparare ad imparare;</a:t>
                      </a:r>
                    </a:p>
                    <a:p>
                      <a:pPr>
                        <a:lnSpc>
                          <a:spcPct val="115000"/>
                        </a:lnSpc>
                        <a:spcAft>
                          <a:spcPts val="0"/>
                        </a:spcAft>
                      </a:pPr>
                      <a:r>
                        <a:rPr lang="it-IT" sz="1200" dirty="0">
                          <a:effectLst/>
                          <a:latin typeface="+mn-lt"/>
                          <a:ea typeface="Calibri"/>
                          <a:cs typeface="Times New Roman"/>
                        </a:rPr>
                        <a:t>•progettare;</a:t>
                      </a:r>
                    </a:p>
                    <a:p>
                      <a:pPr>
                        <a:lnSpc>
                          <a:spcPct val="115000"/>
                        </a:lnSpc>
                        <a:spcAft>
                          <a:spcPts val="0"/>
                        </a:spcAft>
                      </a:pPr>
                      <a:r>
                        <a:rPr lang="it-IT" sz="1200" dirty="0">
                          <a:effectLst/>
                          <a:latin typeface="+mn-lt"/>
                          <a:ea typeface="Calibri"/>
                          <a:cs typeface="Times New Roman"/>
                        </a:rPr>
                        <a:t>•comunicare;</a:t>
                      </a:r>
                    </a:p>
                    <a:p>
                      <a:pPr>
                        <a:lnSpc>
                          <a:spcPct val="115000"/>
                        </a:lnSpc>
                        <a:spcAft>
                          <a:spcPts val="0"/>
                        </a:spcAft>
                      </a:pPr>
                      <a:r>
                        <a:rPr lang="it-IT" sz="1200" dirty="0">
                          <a:effectLst/>
                          <a:latin typeface="+mn-lt"/>
                          <a:ea typeface="Calibri"/>
                          <a:cs typeface="Times New Roman"/>
                        </a:rPr>
                        <a:t>•collaborare e partecipare;</a:t>
                      </a:r>
                    </a:p>
                    <a:p>
                      <a:pPr>
                        <a:lnSpc>
                          <a:spcPct val="115000"/>
                        </a:lnSpc>
                        <a:spcAft>
                          <a:spcPts val="0"/>
                        </a:spcAft>
                      </a:pPr>
                      <a:r>
                        <a:rPr lang="it-IT" sz="1200" dirty="0">
                          <a:effectLst/>
                          <a:latin typeface="+mn-lt"/>
                          <a:ea typeface="Calibri"/>
                          <a:cs typeface="Times New Roman"/>
                        </a:rPr>
                        <a:t>•agire in modo autonomo e responsabile;</a:t>
                      </a:r>
                    </a:p>
                    <a:p>
                      <a:pPr>
                        <a:lnSpc>
                          <a:spcPct val="115000"/>
                        </a:lnSpc>
                        <a:spcAft>
                          <a:spcPts val="0"/>
                        </a:spcAft>
                      </a:pPr>
                      <a:r>
                        <a:rPr lang="it-IT" sz="1200" dirty="0">
                          <a:effectLst/>
                          <a:latin typeface="+mn-lt"/>
                          <a:ea typeface="Calibri"/>
                          <a:cs typeface="Times New Roman"/>
                        </a:rPr>
                        <a:t>•risolvere i problemi;</a:t>
                      </a:r>
                    </a:p>
                    <a:p>
                      <a:pPr>
                        <a:lnSpc>
                          <a:spcPct val="115000"/>
                        </a:lnSpc>
                        <a:spcAft>
                          <a:spcPts val="0"/>
                        </a:spcAft>
                      </a:pPr>
                      <a:r>
                        <a:rPr lang="it-IT" sz="1200" dirty="0">
                          <a:effectLst/>
                          <a:latin typeface="+mn-lt"/>
                          <a:ea typeface="Calibri"/>
                          <a:cs typeface="Times New Roman"/>
                        </a:rPr>
                        <a:t>•individuare collegamenti e relazioni;</a:t>
                      </a:r>
                    </a:p>
                    <a:p>
                      <a:pPr>
                        <a:lnSpc>
                          <a:spcPct val="115000"/>
                        </a:lnSpc>
                        <a:spcAft>
                          <a:spcPts val="0"/>
                        </a:spcAft>
                      </a:pPr>
                      <a:r>
                        <a:rPr lang="it-IT" sz="1200" dirty="0">
                          <a:effectLst/>
                          <a:latin typeface="+mn-lt"/>
                          <a:ea typeface="Calibri"/>
                          <a:cs typeface="Times New Roman"/>
                        </a:rPr>
                        <a:t>•acquisire ed interpretare l’informazione.</a:t>
                      </a:r>
                    </a:p>
                    <a:p>
                      <a:pPr>
                        <a:lnSpc>
                          <a:spcPct val="115000"/>
                        </a:lnSpc>
                        <a:spcAft>
                          <a:spcPts val="0"/>
                        </a:spcAft>
                      </a:pPr>
                      <a:endParaRPr lang="it-IT" sz="1200"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74241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3571704548"/>
              </p:ext>
            </p:extLst>
          </p:nvPr>
        </p:nvGraphicFramePr>
        <p:xfrm>
          <a:off x="395536" y="0"/>
          <a:ext cx="8352928" cy="6957773"/>
        </p:xfrm>
        <a:graphic>
          <a:graphicData uri="http://schemas.openxmlformats.org/drawingml/2006/table">
            <a:tbl>
              <a:tblPr firstRow="1" firstCol="1" bandRow="1"/>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800200">
                  <a:extLst>
                    <a:ext uri="{9D8B030D-6E8A-4147-A177-3AD203B41FA5}">
                      <a16:colId xmlns:a16="http://schemas.microsoft.com/office/drawing/2014/main" val="20004"/>
                    </a:ext>
                  </a:extLst>
                </a:gridCol>
              </a:tblGrid>
              <a:tr h="871044">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44028">
                <a:tc>
                  <a:txBody>
                    <a:bodyPr/>
                    <a:lstStyle/>
                    <a:p>
                      <a:pPr>
                        <a:lnSpc>
                          <a:spcPct val="115000"/>
                        </a:lnSpc>
                        <a:spcAft>
                          <a:spcPts val="0"/>
                        </a:spcAft>
                      </a:pPr>
                      <a:r>
                        <a:rPr lang="it-IT" sz="1200" b="1" dirty="0">
                          <a:effectLst/>
                          <a:latin typeface="Calibri"/>
                          <a:ea typeface="Calibri"/>
                          <a:cs typeface="Times New Roman"/>
                        </a:rPr>
                        <a:t>COSTITUZIONE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COSTITUZIONE</a:t>
                      </a:r>
                    </a:p>
                    <a:p>
                      <a:pPr>
                        <a:lnSpc>
                          <a:spcPct val="115000"/>
                        </a:lnSpc>
                        <a:spcAft>
                          <a:spcPts val="0"/>
                        </a:spcAft>
                      </a:pPr>
                      <a:r>
                        <a:rPr lang="it-IT" sz="1200" dirty="0">
                          <a:effectLst/>
                          <a:latin typeface="+mn-lt"/>
                          <a:ea typeface="Calibri"/>
                          <a:cs typeface="Times New Roman"/>
                        </a:rPr>
                        <a:t>Sviluppare atteggiamenti e adottare comportamenti fondati sul rispetto di ogni persona, sulla responsabilità individuale, sulla legalità, sulla consapevolezza della appartenenza ad una comunità, sulla partecipazione e sulla solidarietà, sostenuti dalla conoscenza della Carta costituzionale, della Carta dei Diritti fondamentali dell’Unione Europea e della Dichiarazione Internazionale dei Diritti umani.</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Individuare</a:t>
                      </a:r>
                      <a:r>
                        <a:rPr lang="it-IT" sz="1200" baseline="0" dirty="0">
                          <a:effectLst/>
                          <a:latin typeface="Calibri"/>
                          <a:ea typeface="Calibri"/>
                          <a:cs typeface="Times New Roman"/>
                        </a:rPr>
                        <a:t> i diritti e i doveri che interessano la vita quotidiana di tutti i cittadini, anche dei più piccoli.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Condividere regole comunemente accettate.</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Curare gli ambienti, rispettare i beni pubblici e privati così come le forme di vita (piante, animali) che sono state affidate alla responsabilità delle classi.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Aiutare, singolarmente e in gruppo, coloro che  presentino qualche difficoltà per favorire la collaborazione tra pari e l’inclusione di tutti.</a:t>
                      </a:r>
                    </a:p>
                    <a:p>
                      <a:pPr>
                        <a:lnSpc>
                          <a:spcPct val="115000"/>
                        </a:lnSpc>
                        <a:spcAft>
                          <a:spcPts val="0"/>
                        </a:spcAft>
                      </a:pPr>
                      <a:r>
                        <a:rPr lang="it-IT" sz="1200" baseline="0" dirty="0">
                          <a:effectLst/>
                          <a:latin typeface="Calibri"/>
                          <a:ea typeface="Calibri"/>
                          <a:cs typeface="Times New Roman"/>
                        </a:rPr>
                        <a:t> </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Sviluppare la consapevolezza dell’appartenenza ad una comunità locale, nazionale ed europea.</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Calibri"/>
                          <a:ea typeface="Calibri"/>
                          <a:cs typeface="Times New Roman"/>
                        </a:rPr>
                        <a:t>Conoscere i principi fondamentali della Costituzione e saperne individuare le implicazioni nella vita quotidiana</a:t>
                      </a:r>
                      <a:r>
                        <a:rPr lang="it-IT" sz="1200" baseline="0" dirty="0">
                          <a:effectLst/>
                          <a:latin typeface="Calibri"/>
                          <a:ea typeface="Calibri"/>
                          <a:cs typeface="Times New Roman"/>
                        </a:rPr>
                        <a:t> e nelle relazioni con gli altri.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Rispettare ogni persona, secondo il principio d’uguaglianza e di non discriminazione di cui all’art. 3 della Costituzione.</a:t>
                      </a:r>
                    </a:p>
                    <a:p>
                      <a:pPr>
                        <a:lnSpc>
                          <a:spcPct val="115000"/>
                        </a:lnSpc>
                        <a:spcAft>
                          <a:spcPts val="0"/>
                        </a:spcAft>
                      </a:pPr>
                      <a:endParaRPr lang="it-IT" sz="1200" baseline="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Conoscere i principi fondamentali della Costituzione e saperne individuare le implicazioni nella vita quotidiana e nelle relazioni con gli altri</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mn-lt"/>
                          <a:ea typeface="Calibri"/>
                          <a:cs typeface="Times New Roman"/>
                        </a:rPr>
                        <a:t>Riconoscere, evitare e contrastare forme di violenza e bullismo presenti nella comunità scolastica.</a:t>
                      </a: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85512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3005850029"/>
              </p:ext>
            </p:extLst>
          </p:nvPr>
        </p:nvGraphicFramePr>
        <p:xfrm>
          <a:off x="323528" y="124739"/>
          <a:ext cx="8352928" cy="6747461"/>
        </p:xfrm>
        <a:graphic>
          <a:graphicData uri="http://schemas.openxmlformats.org/drawingml/2006/table">
            <a:tbl>
              <a:tblPr firstRow="1" firstCol="1" bandRow="1"/>
              <a:tblGrid>
                <a:gridCol w="100811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800200">
                  <a:extLst>
                    <a:ext uri="{9D8B030D-6E8A-4147-A177-3AD203B41FA5}">
                      <a16:colId xmlns:a16="http://schemas.microsoft.com/office/drawing/2014/main" val="20004"/>
                    </a:ext>
                  </a:extLst>
                </a:gridCol>
              </a:tblGrid>
              <a:tr h="871044">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44028">
                <a:tc>
                  <a:txBody>
                    <a:bodyPr/>
                    <a:lstStyle/>
                    <a:p>
                      <a:pPr>
                        <a:lnSpc>
                          <a:spcPct val="115000"/>
                        </a:lnSpc>
                        <a:spcAft>
                          <a:spcPts val="0"/>
                        </a:spcAft>
                      </a:pPr>
                      <a:r>
                        <a:rPr lang="it-IT" sz="1200" b="1" dirty="0">
                          <a:effectLst/>
                          <a:latin typeface="Calibri"/>
                          <a:ea typeface="Calibri"/>
                          <a:cs typeface="Times New Roman"/>
                        </a:rPr>
                        <a:t>COSTITUZIONE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COSTITUZIONE</a:t>
                      </a:r>
                    </a:p>
                    <a:p>
                      <a:pPr>
                        <a:lnSpc>
                          <a:spcPct val="115000"/>
                        </a:lnSpc>
                        <a:spcAft>
                          <a:spcPts val="0"/>
                        </a:spcAft>
                      </a:pPr>
                      <a:r>
                        <a:rPr lang="it-IT" sz="1200" dirty="0">
                          <a:effectLst/>
                          <a:latin typeface="+mn-lt"/>
                          <a:ea typeface="Calibri"/>
                          <a:cs typeface="Times New Roman"/>
                        </a:rPr>
                        <a:t>Interagire correttamente con le istituzioni nella vita quotidiana, nella partecipazione e nell’esercizio della cittadinanza attiva, a partire dalla conoscenza dell’organizzazione e delle funzioni dello Stato, dell’Unione europea, degli organismi internazionali, delle Regioni e delle Autonomie locali. Essere consapevoli dell’appartenenza ad una comunità, locale e nazionale.</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mn-lt"/>
                          <a:ea typeface="Calibri"/>
                          <a:cs typeface="Times New Roman"/>
                        </a:rPr>
                        <a:t>Rispettare le regole e le norme che governano la democrazia, la convivenza sociale e la vita quotidiana in famiglia, a scuola, nella comunità, al fine di comunicare e rapportarsi correttamente con gli altri, esercitare consapevolmente i propri diritti e doveri per contribuire al bene comune e al rispetto dei diritti delle persone.</a:t>
                      </a:r>
                    </a:p>
                    <a:p>
                      <a:pPr>
                        <a:lnSpc>
                          <a:spcPct val="115000"/>
                        </a:lnSpc>
                        <a:spcAft>
                          <a:spcPts val="0"/>
                        </a:spcAft>
                      </a:pPr>
                      <a:endParaRPr lang="it-IT" sz="120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aseline="0" dirty="0">
                          <a:effectLst/>
                          <a:latin typeface="Calibri"/>
                          <a:ea typeface="Calibri"/>
                          <a:cs typeface="Times New Roman"/>
                        </a:rPr>
                        <a:t>Conoscere la storia della comunità locale, nazionale ed europea a partire dagli stemmi, dalle bandiere e dagli inni.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i principali fattori di rischio dell’ambiente scolastico, adottare comportamenti  idonei a salvaguardare la salute e la sicurezza proprie e altrui e contribuire a definire comportamenti di prevenzione dei rischi.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ed applicare le regole vigenti in classe e nei vari ambienti della scuola e partecipare alla loro eventuale definizione o revisione.</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aseline="0" dirty="0">
                          <a:effectLst/>
                          <a:latin typeface="+mn-lt"/>
                          <a:ea typeface="Calibri"/>
                          <a:cs typeface="Times New Roman"/>
                        </a:rPr>
                        <a:t>Conoscere la storia della comunità locale, nazionale ed europea a partire dagli stemmi, dalle bandiere e dagli inni.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il valore e il significato dell’appartenenza alla comunità nazionale.</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il significato di Patria.</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il principio d’uguaglianza nella consapevolezza che le differenze possono rappresentare un valore quando non si trasformano in discriminazioni.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ed applicare le principali norme di circolazione stradale.</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l’ubicazione della sede comunale, gli organi e i servizi principali del Comune, le principali funzioni del Sindaco</a:t>
                      </a:r>
                      <a:r>
                        <a:rPr lang="it-IT" sz="1200" baseline="0" dirty="0">
                          <a:effectLst/>
                          <a:latin typeface="Calibri"/>
                          <a:ea typeface="Calibri"/>
                          <a:cs typeface="Times New Roman"/>
                        </a:rPr>
                        <a:t> e della Giunta Comunale, i principali servizi pubblici del proprio territorio e le loro funzioni essenziali.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gli organi principali dello Stato (Presidente della Repubblica, Camera dei Deputati e Senato della Repubblica) e le funzioni essenziali.</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70494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338731973"/>
              </p:ext>
            </p:extLst>
          </p:nvPr>
        </p:nvGraphicFramePr>
        <p:xfrm>
          <a:off x="323528" y="124739"/>
          <a:ext cx="8352928" cy="6315072"/>
        </p:xfrm>
        <a:graphic>
          <a:graphicData uri="http://schemas.openxmlformats.org/drawingml/2006/table">
            <a:tbl>
              <a:tblPr firstRow="1" firstCol="1" bandRow="1"/>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800200">
                  <a:extLst>
                    <a:ext uri="{9D8B030D-6E8A-4147-A177-3AD203B41FA5}">
                      <a16:colId xmlns:a16="http://schemas.microsoft.com/office/drawing/2014/main" val="20004"/>
                    </a:ext>
                  </a:extLst>
                </a:gridCol>
              </a:tblGrid>
              <a:tr h="871044">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44028">
                <a:tc>
                  <a:txBody>
                    <a:bodyPr/>
                    <a:lstStyle/>
                    <a:p>
                      <a:pPr>
                        <a:lnSpc>
                          <a:spcPct val="115000"/>
                        </a:lnSpc>
                        <a:spcAft>
                          <a:spcPts val="0"/>
                        </a:spcAft>
                      </a:pPr>
                      <a:r>
                        <a:rPr lang="it-IT" sz="1200" b="1" dirty="0">
                          <a:effectLst/>
                          <a:latin typeface="Calibri"/>
                          <a:ea typeface="Calibri"/>
                          <a:cs typeface="Times New Roman"/>
                        </a:rPr>
                        <a:t>COSTITUZIONE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COSTITUZIONE</a:t>
                      </a:r>
                    </a:p>
                    <a:p>
                      <a:pPr>
                        <a:lnSpc>
                          <a:spcPct val="115000"/>
                        </a:lnSpc>
                        <a:spcAft>
                          <a:spcPts val="0"/>
                        </a:spcAft>
                      </a:pPr>
                      <a:r>
                        <a:rPr lang="it-IT" sz="1200" dirty="0">
                          <a:effectLst/>
                          <a:latin typeface="+mn-lt"/>
                          <a:ea typeface="Calibri"/>
                          <a:cs typeface="Times New Roman"/>
                        </a:rPr>
                        <a:t>Sviluppare</a:t>
                      </a:r>
                      <a:r>
                        <a:rPr lang="it-IT" sz="1200" baseline="0" dirty="0">
                          <a:effectLst/>
                          <a:latin typeface="+mn-lt"/>
                          <a:ea typeface="Calibri"/>
                          <a:cs typeface="Times New Roman"/>
                        </a:rPr>
                        <a:t> atteggiamenti e comportamenti responsabili volti alla tutela della salute e del benessere psicofisico.</a:t>
                      </a:r>
                      <a:endParaRPr lang="it-IT" sz="120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ed attuare le principali regole per la cura della salute, della sicurezza e del benessere proprio e altrui, a casa, a scuola, nella comunità, dal punto di vista igienico –sanitario, alimentare, motorio, comportamentale.</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aseline="0" dirty="0">
                          <a:effectLst/>
                          <a:latin typeface="+mn-lt"/>
                          <a:ea typeface="Calibri"/>
                          <a:cs typeface="Times New Roman"/>
                        </a:rPr>
                        <a:t>Conoscere ed attuare le principali regole per la cura della salute, della sicurezza e del benessere proprio e altrui, a casa, a scuola, nella comunità, dal punto di vista igienico –sanitario, alimentare, motorio, comportamentale.</a:t>
                      </a:r>
                    </a:p>
                    <a:p>
                      <a:pPr>
                        <a:lnSpc>
                          <a:spcPct val="115000"/>
                        </a:lnSpc>
                        <a:spcAft>
                          <a:spcPts val="0"/>
                        </a:spcAft>
                      </a:pPr>
                      <a:endParaRPr lang="it-IT" sz="1200" baseline="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i rischi e gli effetti dannosi delle droghe.</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60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618479250"/>
              </p:ext>
            </p:extLst>
          </p:nvPr>
        </p:nvGraphicFramePr>
        <p:xfrm>
          <a:off x="323528" y="476672"/>
          <a:ext cx="8301607" cy="6421485"/>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2036911">
                  <a:extLst>
                    <a:ext uri="{9D8B030D-6E8A-4147-A177-3AD203B41FA5}">
                      <a16:colId xmlns:a16="http://schemas.microsoft.com/office/drawing/2014/main" val="20004"/>
                    </a:ext>
                  </a:extLst>
                </a:gridCol>
              </a:tblGrid>
              <a:tr h="965692">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99004">
                <a:tc>
                  <a:txBody>
                    <a:bodyPr/>
                    <a:lstStyle/>
                    <a:p>
                      <a:pPr>
                        <a:lnSpc>
                          <a:spcPct val="115000"/>
                        </a:lnSpc>
                        <a:spcAft>
                          <a:spcPts val="0"/>
                        </a:spcAft>
                      </a:pPr>
                      <a:r>
                        <a:rPr lang="it-IT" sz="1200" b="1" dirty="0">
                          <a:effectLst/>
                          <a:latin typeface="Calibri"/>
                          <a:ea typeface="Calibri"/>
                          <a:cs typeface="Times New Roman"/>
                        </a:rPr>
                        <a:t>SVILUPPO</a:t>
                      </a:r>
                    </a:p>
                    <a:p>
                      <a:pPr>
                        <a:lnSpc>
                          <a:spcPct val="115000"/>
                        </a:lnSpc>
                        <a:spcAft>
                          <a:spcPts val="0"/>
                        </a:spcAft>
                      </a:pPr>
                      <a:r>
                        <a:rPr lang="it-IT" sz="1200" b="1" dirty="0">
                          <a:effectLst/>
                          <a:latin typeface="Calibri"/>
                          <a:ea typeface="Calibri"/>
                          <a:cs typeface="Times New Roman"/>
                        </a:rPr>
                        <a:t>ECONOMICO E SOSTENIBILITA’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aseline="0" dirty="0">
                          <a:effectLst/>
                          <a:latin typeface="+mn-lt"/>
                          <a:ea typeface="Calibri"/>
                          <a:cs typeface="Times New Roman"/>
                        </a:rPr>
                        <a:t>Comprendere l’importanza della crescita economica e del lavoro. Conoscere le cause dello sviluppo economico e sociale in Italia ed in Europa, le diverse attività economiche. Sviluppare atteggiamenti e comportamenti responsabili volti alla tutela dell’ambiente, del decoro urbano, degli ecosistemi e delle risorse naturali per una crescita economica rispettosa dell’ambiente e per la tutela della qualità della vita.</a:t>
                      </a: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endParaRPr lang="it-IT" sz="1200" baseline="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Individuare, con riferimento alla propria</a:t>
                      </a:r>
                      <a:r>
                        <a:rPr lang="it-IT" sz="1200" baseline="0" dirty="0">
                          <a:effectLst/>
                          <a:latin typeface="Calibri"/>
                          <a:ea typeface="Calibri"/>
                          <a:cs typeface="Times New Roman"/>
                        </a:rPr>
                        <a:t> esperienza, ruoli, funzioni e spetti essenziali che riguardano il lavoro delle persone con cui si entra in relazione, nella comunità scolastica e nella vita privata.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le condizioni della crescita economica.</a:t>
                      </a:r>
                    </a:p>
                    <a:p>
                      <a:pPr>
                        <a:lnSpc>
                          <a:spcPct val="115000"/>
                        </a:lnSpc>
                        <a:spcAft>
                          <a:spcPts val="0"/>
                        </a:spcAft>
                      </a:pPr>
                      <a:r>
                        <a:rPr lang="it-IT" sz="1200" dirty="0">
                          <a:effectLst/>
                          <a:latin typeface="Calibri"/>
                          <a:ea typeface="Calibri"/>
                          <a:cs typeface="Times New Roman"/>
                        </a:rPr>
                        <a:t>Comprenderne l’importanza per il miglioramento della qualità della vita e ai fini della lotta alla povertà.</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Riconoscere il valore del lavoro.</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Riconoscere, a partire dagli ecosistemi del proprio territorio, le trasformazioni ambientali ed urbane dovute alle azioni dell’uomo; mettere in atto comportamenti alla propria portata che riducano l’impatto negativo delle attività quotidiane</a:t>
                      </a:r>
                      <a:r>
                        <a:rPr lang="it-IT" sz="1200" baseline="0" dirty="0">
                          <a:effectLst/>
                          <a:latin typeface="Calibri"/>
                          <a:ea typeface="Calibri"/>
                          <a:cs typeface="Times New Roman"/>
                        </a:rPr>
                        <a:t> sull’ambiente e sul decoro urbano.</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attraverso semplici ricerche, alcuni elementi dello sviluppo economico in Italia ed in Europa.</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Analizzare, attraverso l’esplorazione e la ricerca all’interno del proprio comune, la qualità degli spazi verdi e dei trasporti, il ciclo dei rifiuti, la salubrità</a:t>
                      </a:r>
                      <a:r>
                        <a:rPr lang="it-IT" sz="1200" baseline="0" dirty="0">
                          <a:effectLst/>
                          <a:latin typeface="Calibri"/>
                          <a:ea typeface="Calibri"/>
                          <a:cs typeface="Times New Roman"/>
                        </a:rPr>
                        <a:t> dei luoghi pubblici.</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87527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3624129280"/>
              </p:ext>
            </p:extLst>
          </p:nvPr>
        </p:nvGraphicFramePr>
        <p:xfrm>
          <a:off x="323528" y="476672"/>
          <a:ext cx="8301607" cy="5899265"/>
        </p:xfrm>
        <a:graphic>
          <a:graphicData uri="http://schemas.openxmlformats.org/drawingml/2006/table">
            <a:tbl>
              <a:tblPr firstRow="1" firstCol="1" bandRow="1"/>
              <a:tblGrid>
                <a:gridCol w="100811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2036911">
                  <a:extLst>
                    <a:ext uri="{9D8B030D-6E8A-4147-A177-3AD203B41FA5}">
                      <a16:colId xmlns:a16="http://schemas.microsoft.com/office/drawing/2014/main" val="20004"/>
                    </a:ext>
                  </a:extLst>
                </a:gridCol>
              </a:tblGrid>
              <a:tr h="864096">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1729">
                <a:tc>
                  <a:txBody>
                    <a:bodyPr/>
                    <a:lstStyle/>
                    <a:p>
                      <a:pPr>
                        <a:lnSpc>
                          <a:spcPct val="115000"/>
                        </a:lnSpc>
                        <a:spcAft>
                          <a:spcPts val="0"/>
                        </a:spcAft>
                      </a:pPr>
                      <a:r>
                        <a:rPr lang="it-IT" sz="1200" b="1" dirty="0">
                          <a:effectLst/>
                          <a:latin typeface="Calibri"/>
                          <a:ea typeface="Calibri"/>
                          <a:cs typeface="Times New Roman"/>
                        </a:rPr>
                        <a:t>SVILUPPO</a:t>
                      </a:r>
                    </a:p>
                    <a:p>
                      <a:pPr>
                        <a:lnSpc>
                          <a:spcPct val="115000"/>
                        </a:lnSpc>
                        <a:spcAft>
                          <a:spcPts val="0"/>
                        </a:spcAft>
                      </a:pPr>
                      <a:r>
                        <a:rPr lang="it-IT" sz="1200" b="1" dirty="0">
                          <a:effectLst/>
                          <a:latin typeface="Calibri"/>
                          <a:ea typeface="Calibri"/>
                          <a:cs typeface="Times New Roman"/>
                        </a:rPr>
                        <a:t>ECONOMICO E SOSTENIBILITA’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aseline="0" dirty="0">
                          <a:effectLst/>
                          <a:latin typeface="+mn-lt"/>
                          <a:ea typeface="Calibri"/>
                          <a:cs typeface="Times New Roman"/>
                        </a:rPr>
                        <a:t>Comprendere le cause dei cambiamenti climatici, gli effetti sull’ambiente e i rischi legati all’azione dell’uomo sul territorio. Comprendere l’azione della Protezione civile nella prevenzione dei rischi ambientali.</a:t>
                      </a: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r>
                        <a:rPr lang="it-IT" sz="1200" baseline="0" dirty="0">
                          <a:effectLst/>
                          <a:latin typeface="+mn-lt"/>
                          <a:ea typeface="Calibri"/>
                          <a:cs typeface="Times New Roman"/>
                        </a:rPr>
                        <a:t>Maturare scelte e condotte di tutela dei beni materiali e immateriali.</a:t>
                      </a: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endParaRPr lang="it-IT" sz="1200" baseline="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ed attuare i comportamenti adeguati a varie condizioni di rischio (sismico, vulcanico,</a:t>
                      </a:r>
                      <a:r>
                        <a:rPr lang="it-IT" sz="1200" baseline="0" dirty="0">
                          <a:effectLst/>
                          <a:latin typeface="Calibri"/>
                          <a:ea typeface="Calibri"/>
                          <a:cs typeface="Times New Roman"/>
                        </a:rPr>
                        <a:t> idrogeologico,, climatico…) anche in collaborazione con la Protezione Civile.</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Riconoscere, con riferimento all’esperienza, che alcune risorse naturali (acqua, alimenti,…)sono limitate e ipotizzare comportamenti d’uso responsabile, mettendo in atto quelli alla propria portata.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Conoscere ed attuare i comportamenti adeguati a varie condizioni di rischio (sismico, vulcanico, idrogeologico,, climatico…) anche in collaborazione con la Protezione Civile.</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mn-lt"/>
                          <a:ea typeface="Calibri"/>
                          <a:cs typeface="Times New Roman"/>
                        </a:rPr>
                        <a:t>Individuare alcune trasformazioni ambientali e gli effetti del cambiamento climatico.</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Identificare nel proprio ambiente di vita gli elementi che costituiscono il patrimonio artistico e culturale, materiale e immateriale, anche con riferimento alle</a:t>
                      </a:r>
                      <a:r>
                        <a:rPr lang="it-IT" sz="1200" baseline="0" dirty="0">
                          <a:effectLst/>
                          <a:latin typeface="Calibri"/>
                          <a:ea typeface="Calibri"/>
                          <a:cs typeface="Times New Roman"/>
                        </a:rPr>
                        <a:t> tradizioni locali, ipotizzando semplici azioni per la salvaguardia e la valorizzazione.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Conoscere ed attuare i comportamenti adeguati a varie condizioni di rischio (sismico, vulcanico, idrogeologico,, climatico…) anche in collaborazione con la Protezione Civile.</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mn-lt"/>
                          <a:ea typeface="Calibri"/>
                          <a:cs typeface="Times New Roman"/>
                        </a:rPr>
                        <a:t>Individuare alcune trasformazioni ambientali e gli effetti del cambiamento climatico.</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mn-lt"/>
                          <a:ea typeface="Calibri"/>
                          <a:cs typeface="Times New Roman"/>
                        </a:rPr>
                        <a:t>Identificare nel proprio ambiente di vita gli elementi che costituiscono il patrimonio artistico e culturale, materiale e immateriale, anche con riferimento alle tradizioni locali, ipotizzando semplici azioni per la salvaguardia e la valorizzazione.</a:t>
                      </a: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6946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979712" y="476672"/>
            <a:ext cx="5256584"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PREMESSA</a:t>
            </a:r>
          </a:p>
        </p:txBody>
      </p:sp>
      <p:sp>
        <p:nvSpPr>
          <p:cNvPr id="5" name="CasellaDiTesto 4"/>
          <p:cNvSpPr txBox="1"/>
          <p:nvPr/>
        </p:nvSpPr>
        <p:spPr>
          <a:xfrm>
            <a:off x="467544" y="1484784"/>
            <a:ext cx="8136904" cy="5047536"/>
          </a:xfrm>
          <a:prstGeom prst="rect">
            <a:avLst/>
          </a:prstGeom>
          <a:noFill/>
        </p:spPr>
        <p:txBody>
          <a:bodyPr wrap="square" rtlCol="0">
            <a:spAutoFit/>
          </a:bodyPr>
          <a:lstStyle/>
          <a:p>
            <a:r>
              <a:rPr lang="it-IT" sz="1400" dirty="0"/>
              <a:t>Fenomeni quali la globalizzazione economica e culturale e  lo sviluppo eccessivo ed incontrollato  delle comunicazioni di massa  hanno determinato l'affievolirsi del ruolo delle famiglie e delle agenzie formative tradizionali con ripercussioni negative sull'educazione delle nuove generazioni. Da tale riflessione scaturisce che la scuola, in quanto agenzia educativa formale, è tenuta ad esplicare nella società moderna  un ruolo preponderante teso a formare cittadini responsabili e attivi e promuovere la partecipazione piena e consapevole alla vita civica, culturale e sociale delle comunità, nel rispetto delle regole, dei diritti e dei doveri. Questo  è l'obiettivo prioritario che il nostro Istituto intende perseguire nel lungo termine attraverso il presente curricolo.  Tra le tematiche recentemente richiamate dalla normativa nazionale si sottolinea una particolare attenzione alla tutela dell’ambiente, alla educazione stradale e alla promozione dell’educazione finanziaria.</a:t>
            </a:r>
          </a:p>
          <a:p>
            <a:r>
              <a:rPr lang="it-IT" sz="1400" dirty="0"/>
              <a:t>Le Linee guida sono strumento di supporto e sostegno ai docenti di fronte ad alcune gravi emergenze educative e sociali del nostro tempo: l’aumento di atti di bullismo, di </a:t>
            </a:r>
            <a:r>
              <a:rPr lang="it-IT" sz="1400" dirty="0" err="1"/>
              <a:t>cyberbullismo</a:t>
            </a:r>
            <a:r>
              <a:rPr lang="it-IT" sz="1400" dirty="0"/>
              <a:t> e di violenza contro le donne, la dipendenza dal digitale, il drammatico incremento dell’incidentalità stradale , il contrasto all’uso delle sostanze stupefacenti, l’educazione alimentare, alla salute, al benessere della persona e allo sport,  l’educazione al volontariato ed alla Cittadinanza attiva, l’educazione ambientale, lo sviluppo ecosostenibile, la tutela del patrimonio ambientale, delle identità, delle produzioni e delle eccellenze territoriali e agroalimentari, l’educazione alla cittadinanza digitale, il diritto del lavoro e la formazione di base in materia di protezione civile. E’ in questo particolare momento che la scuola deve essere presente, soprattutto per i bambini e le bambine più vulnerabili a causa di svantaggi socio-culturali e di disabilità . La scuola fornisce un ambiente strutturato in cui i bambini imparano, ma è anche la palestra in cui vanno praticate quelle competenze sociali ( fiducia in se stessi, amicizia, empatia, partecipazione, rispetto, gratitudine, compassione, responsabilità) che renderanno le giovani generazioni membri consapevoli di una comunità solidale.</a:t>
            </a:r>
          </a:p>
          <a:p>
            <a:endParaRPr lang="it-IT" sz="1400" dirty="0"/>
          </a:p>
        </p:txBody>
      </p:sp>
    </p:spTree>
    <p:extLst>
      <p:ext uri="{BB962C8B-B14F-4D97-AF65-F5344CB8AC3E}">
        <p14:creationId xmlns:p14="http://schemas.microsoft.com/office/powerpoint/2010/main" val="11457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708443163"/>
              </p:ext>
            </p:extLst>
          </p:nvPr>
        </p:nvGraphicFramePr>
        <p:xfrm>
          <a:off x="323528" y="476672"/>
          <a:ext cx="8301607" cy="5832648"/>
        </p:xfrm>
        <a:graphic>
          <a:graphicData uri="http://schemas.openxmlformats.org/drawingml/2006/table">
            <a:tbl>
              <a:tblPr firstRow="1" firstCol="1" bandRow="1"/>
              <a:tblGrid>
                <a:gridCol w="1224136">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304256">
                  <a:extLst>
                    <a:ext uri="{9D8B030D-6E8A-4147-A177-3AD203B41FA5}">
                      <a16:colId xmlns:a16="http://schemas.microsoft.com/office/drawing/2014/main" val="20003"/>
                    </a:ext>
                  </a:extLst>
                </a:gridCol>
                <a:gridCol w="2324943">
                  <a:extLst>
                    <a:ext uri="{9D8B030D-6E8A-4147-A177-3AD203B41FA5}">
                      <a16:colId xmlns:a16="http://schemas.microsoft.com/office/drawing/2014/main" val="20004"/>
                    </a:ext>
                  </a:extLst>
                </a:gridCol>
              </a:tblGrid>
              <a:tr h="1074224">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758424">
                <a:tc>
                  <a:txBody>
                    <a:bodyPr/>
                    <a:lstStyle/>
                    <a:p>
                      <a:pPr>
                        <a:lnSpc>
                          <a:spcPct val="115000"/>
                        </a:lnSpc>
                        <a:spcAft>
                          <a:spcPts val="0"/>
                        </a:spcAft>
                      </a:pPr>
                      <a:r>
                        <a:rPr lang="it-IT" sz="1200" b="1" dirty="0">
                          <a:effectLst/>
                          <a:latin typeface="Calibri"/>
                          <a:ea typeface="Calibri"/>
                          <a:cs typeface="Times New Roman"/>
                        </a:rPr>
                        <a:t>SVILUPPO</a:t>
                      </a:r>
                    </a:p>
                    <a:p>
                      <a:pPr>
                        <a:lnSpc>
                          <a:spcPct val="115000"/>
                        </a:lnSpc>
                        <a:spcAft>
                          <a:spcPts val="0"/>
                        </a:spcAft>
                      </a:pPr>
                      <a:r>
                        <a:rPr lang="it-IT" sz="1200" b="1" dirty="0">
                          <a:effectLst/>
                          <a:latin typeface="Calibri"/>
                          <a:ea typeface="Calibri"/>
                          <a:cs typeface="Times New Roman"/>
                        </a:rPr>
                        <a:t>ECONOMICO E SOSTENIBILITA’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aseline="0" dirty="0">
                          <a:effectLst/>
                          <a:latin typeface="+mn-lt"/>
                          <a:ea typeface="Calibri"/>
                          <a:cs typeface="Times New Roman"/>
                        </a:rPr>
                        <a:t>Maturare scelte e condotte di tutela del risparmio e assicurativa nonché di pianificazione di percorsi previdenziali e di utilizzo responsabile delle risorse finanziarie.</a:t>
                      </a: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endParaRPr lang="it-IT" sz="1200" baseline="0" dirty="0">
                        <a:effectLst/>
                        <a:latin typeface="+mn-lt"/>
                        <a:ea typeface="Calibri"/>
                        <a:cs typeface="Times New Roman"/>
                      </a:endParaRPr>
                    </a:p>
                    <a:p>
                      <a:pPr>
                        <a:lnSpc>
                          <a:spcPct val="115000"/>
                        </a:lnSpc>
                        <a:spcAft>
                          <a:spcPts val="0"/>
                        </a:spcAft>
                      </a:pPr>
                      <a:r>
                        <a:rPr lang="it-IT" sz="1200" baseline="0" dirty="0">
                          <a:effectLst/>
                          <a:latin typeface="+mn-lt"/>
                          <a:ea typeface="Calibri"/>
                          <a:cs typeface="Times New Roman"/>
                        </a:rPr>
                        <a:t>Maturare scelte e condotte di contrasto all’illegalità.</a:t>
                      </a:r>
                    </a:p>
                    <a:p>
                      <a:pPr>
                        <a:lnSpc>
                          <a:spcPct val="115000"/>
                        </a:lnSpc>
                        <a:spcAft>
                          <a:spcPts val="0"/>
                        </a:spcAft>
                      </a:pPr>
                      <a:endParaRPr lang="it-IT" sz="1200" baseline="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Riconoscere l’importanza e la funzione del denaro.</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Conoscere</a:t>
                      </a:r>
                      <a:r>
                        <a:rPr lang="it-IT" sz="1200" baseline="0" dirty="0">
                          <a:effectLst/>
                          <a:latin typeface="Calibri"/>
                          <a:ea typeface="Calibri"/>
                          <a:cs typeface="Times New Roman"/>
                        </a:rPr>
                        <a:t> il valore della legalità</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e spiegare il valore, la funzione e le semplici regole di uso del denaro nella vita quotidiana.</a:t>
                      </a:r>
                      <a:r>
                        <a:rPr lang="it-IT" sz="1200" baseline="0" dirty="0">
                          <a:effectLst/>
                          <a:latin typeface="Calibri"/>
                          <a:ea typeface="Calibri"/>
                          <a:cs typeface="Times New Roman"/>
                        </a:rPr>
                        <a:t> </a:t>
                      </a:r>
                    </a:p>
                    <a:p>
                      <a:pPr>
                        <a:lnSpc>
                          <a:spcPct val="115000"/>
                        </a:lnSpc>
                        <a:spcAft>
                          <a:spcPts val="0"/>
                        </a:spcAft>
                      </a:pPr>
                      <a:r>
                        <a:rPr lang="it-IT" sz="1200" baseline="0" dirty="0">
                          <a:effectLst/>
                          <a:latin typeface="Calibri"/>
                          <a:ea typeface="Calibri"/>
                          <a:cs typeface="Times New Roman"/>
                        </a:rPr>
                        <a:t>Gestire e amministrare piccole disponibilità economiche, ideando semplici piani di spesa e risparmio, individuando alcune forme di pagamento e di accantonamento.</a:t>
                      </a:r>
                    </a:p>
                    <a:p>
                      <a:pPr>
                        <a:lnSpc>
                          <a:spcPct val="115000"/>
                        </a:lnSpc>
                        <a:spcAft>
                          <a:spcPts val="0"/>
                        </a:spcAft>
                      </a:pPr>
                      <a:r>
                        <a:rPr lang="it-IT" sz="1200" baseline="0" dirty="0">
                          <a:effectLst/>
                          <a:latin typeface="Calibri"/>
                          <a:ea typeface="Calibri"/>
                          <a:cs typeface="Times New Roman"/>
                        </a:rPr>
                        <a:t>Individuare e applicare nell’esperienza e in contesti quotidiani, i concetti economici di spesa, guadagno, ricavo, risparmio.</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le varie forme di criminalità, partendo dal rispetto delle regole che ogni comunità si dà per garantire la convivenza.</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Conoscere e spiegare il valore, la funzione e le semplici regole di uso del denaro nella vita quotidiana. </a:t>
                      </a:r>
                    </a:p>
                    <a:p>
                      <a:pPr>
                        <a:lnSpc>
                          <a:spcPct val="115000"/>
                        </a:lnSpc>
                        <a:spcAft>
                          <a:spcPts val="0"/>
                        </a:spcAft>
                      </a:pPr>
                      <a:r>
                        <a:rPr lang="it-IT" sz="1200" dirty="0">
                          <a:effectLst/>
                          <a:latin typeface="+mn-lt"/>
                          <a:ea typeface="Calibri"/>
                          <a:cs typeface="Times New Roman"/>
                        </a:rPr>
                        <a:t>Gestire e amministrare piccole disponibilità economiche, ideando semplici piani di spesa e risparmio, individuando alcune forme di pagamento e di accantonamento.</a:t>
                      </a:r>
                    </a:p>
                    <a:p>
                      <a:pPr>
                        <a:lnSpc>
                          <a:spcPct val="115000"/>
                        </a:lnSpc>
                        <a:spcAft>
                          <a:spcPts val="0"/>
                        </a:spcAft>
                      </a:pPr>
                      <a:r>
                        <a:rPr lang="it-IT" sz="1200" dirty="0">
                          <a:effectLst/>
                          <a:latin typeface="+mn-lt"/>
                          <a:ea typeface="Calibri"/>
                          <a:cs typeface="Times New Roman"/>
                        </a:rPr>
                        <a:t>Individuare e applicare nell’esperienza e in contesti quotidiani, i concetti economici di spesa, guadagno, ricavo, risparmio.</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Conoscere la storia dei vari fenomeni mafiosi, nonché riflettere sulle misure di contrasto.</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20188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1919075082"/>
              </p:ext>
            </p:extLst>
          </p:nvPr>
        </p:nvGraphicFramePr>
        <p:xfrm>
          <a:off x="107504" y="188640"/>
          <a:ext cx="8301607" cy="6552728"/>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748879">
                  <a:extLst>
                    <a:ext uri="{9D8B030D-6E8A-4147-A177-3AD203B41FA5}">
                      <a16:colId xmlns:a16="http://schemas.microsoft.com/office/drawing/2014/main" val="20004"/>
                    </a:ext>
                  </a:extLst>
                </a:gridCol>
              </a:tblGrid>
              <a:tr h="994265">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58463">
                <a:tc>
                  <a:txBody>
                    <a:bodyPr/>
                    <a:lstStyle/>
                    <a:p>
                      <a:pPr>
                        <a:lnSpc>
                          <a:spcPct val="115000"/>
                        </a:lnSpc>
                        <a:spcAft>
                          <a:spcPts val="0"/>
                        </a:spcAft>
                      </a:pPr>
                      <a:r>
                        <a:rPr lang="it-IT" sz="1200" b="1" dirty="0">
                          <a:effectLst/>
                          <a:latin typeface="Calibri"/>
                          <a:ea typeface="Calibri"/>
                          <a:cs typeface="Times New Roman"/>
                        </a:rPr>
                        <a:t>CITTADINANZA</a:t>
                      </a:r>
                      <a:r>
                        <a:rPr lang="it-IT" sz="1200" b="1" baseline="0" dirty="0">
                          <a:effectLst/>
                          <a:latin typeface="Calibri"/>
                          <a:ea typeface="Calibri"/>
                          <a:cs typeface="Times New Roman"/>
                        </a:rPr>
                        <a:t>  DIGITALE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Sviluppare la capacità di accedere alle informazioni, alle fonti, ai contenuti digitali, in modo critico, responsabile e consapevole.</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mn-lt"/>
                          <a:ea typeface="Calibri"/>
                          <a:cs typeface="Times New Roman"/>
                        </a:rPr>
                        <a:t>Interagire con gli altri attraverso le tecnologie digitali consentite, individuando forme di comunicazione adeguate ai diversi contesti di relazione, adottando e rispettando le regole comportamentali proprie di ciascun contesto comunicativo.</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endParaRPr lang="it-IT" sz="120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Riconoscere semplici fonti d’informazione digitale</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Calibri"/>
                          <a:ea typeface="Calibri"/>
                          <a:cs typeface="Times New Roman"/>
                        </a:rPr>
                        <a:t>Interagire con strumenti di comunicazione</a:t>
                      </a:r>
                      <a:r>
                        <a:rPr lang="it-IT" sz="1200" baseline="0" dirty="0">
                          <a:effectLst/>
                          <a:latin typeface="Calibri"/>
                          <a:ea typeface="Calibri"/>
                          <a:cs typeface="Times New Roman"/>
                        </a:rPr>
                        <a:t> digitale, quali </a:t>
                      </a:r>
                      <a:r>
                        <a:rPr lang="it-IT" sz="1200" baseline="0" dirty="0" err="1">
                          <a:effectLst/>
                          <a:latin typeface="Calibri"/>
                          <a:ea typeface="Calibri"/>
                          <a:cs typeface="Times New Roman"/>
                        </a:rPr>
                        <a:t>tablet</a:t>
                      </a:r>
                      <a:r>
                        <a:rPr lang="it-IT" sz="1200" baseline="0" dirty="0">
                          <a:effectLst/>
                          <a:latin typeface="Calibri"/>
                          <a:ea typeface="Calibri"/>
                          <a:cs typeface="Times New Roman"/>
                        </a:rPr>
                        <a:t> e computer</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Ricercare in rete semplici informazioni , distinguendo dati veri e falsi.</a:t>
                      </a:r>
                    </a:p>
                    <a:p>
                      <a:pPr>
                        <a:lnSpc>
                          <a:spcPct val="115000"/>
                        </a:lnSpc>
                        <a:spcAft>
                          <a:spcPts val="0"/>
                        </a:spcAft>
                      </a:pPr>
                      <a:r>
                        <a:rPr lang="it-IT" sz="1200" dirty="0">
                          <a:effectLst/>
                          <a:latin typeface="Calibri"/>
                          <a:ea typeface="Calibri"/>
                          <a:cs typeface="Times New Roman"/>
                        </a:rPr>
                        <a:t>Utilizzare</a:t>
                      </a:r>
                      <a:r>
                        <a:rPr lang="it-IT" sz="1200" baseline="0" dirty="0">
                          <a:effectLst/>
                          <a:latin typeface="Calibri"/>
                          <a:ea typeface="Calibri"/>
                          <a:cs typeface="Times New Roman"/>
                        </a:rPr>
                        <a:t> le tecnologie per elaborare semplici prodotti digitali.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ed applicare semplici regole per l’utilizzo corretto di strumenti di comunicazione digitale, quali </a:t>
                      </a:r>
                      <a:r>
                        <a:rPr lang="it-IT" sz="1200" baseline="0" dirty="0" err="1">
                          <a:effectLst/>
                          <a:latin typeface="Calibri"/>
                          <a:ea typeface="Calibri"/>
                          <a:cs typeface="Times New Roman"/>
                        </a:rPr>
                        <a:t>tablet</a:t>
                      </a:r>
                      <a:r>
                        <a:rPr lang="it-IT" sz="1200" baseline="0" dirty="0">
                          <a:effectLst/>
                          <a:latin typeface="Calibri"/>
                          <a:ea typeface="Calibri"/>
                          <a:cs typeface="Times New Roman"/>
                        </a:rPr>
                        <a:t> e computer.</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ed applicare le principali regole di partecipazione alle classi virtuali e alle piattaforme didattiche</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endParaRPr lang="it-IT" sz="1200" baseline="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mn-lt"/>
                          <a:ea typeface="Calibri"/>
                          <a:cs typeface="Times New Roman"/>
                        </a:rPr>
                        <a:t>Ricercare in rete semplici informazioni , distinguendo dati veri e falsi.</a:t>
                      </a:r>
                    </a:p>
                    <a:p>
                      <a:pPr>
                        <a:lnSpc>
                          <a:spcPct val="115000"/>
                        </a:lnSpc>
                        <a:spcAft>
                          <a:spcPts val="0"/>
                        </a:spcAft>
                      </a:pPr>
                      <a:r>
                        <a:rPr lang="it-IT" sz="1200" dirty="0">
                          <a:effectLst/>
                          <a:latin typeface="+mn-lt"/>
                          <a:ea typeface="Calibri"/>
                          <a:cs typeface="Times New Roman"/>
                        </a:rPr>
                        <a:t>Utilizzare le tecnologie per elaborare semplici prodotti digitali.</a:t>
                      </a: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endParaRPr lang="it-IT" sz="1200" dirty="0">
                        <a:effectLst/>
                        <a:latin typeface="Calibri"/>
                        <a:ea typeface="Calibri"/>
                        <a:cs typeface="Times New Roman"/>
                      </a:endParaRPr>
                    </a:p>
                    <a:p>
                      <a:pPr>
                        <a:lnSpc>
                          <a:spcPct val="115000"/>
                        </a:lnSpc>
                        <a:spcAft>
                          <a:spcPts val="0"/>
                        </a:spcAft>
                      </a:pPr>
                      <a:r>
                        <a:rPr lang="it-IT" sz="1200" dirty="0">
                          <a:effectLst/>
                          <a:latin typeface="+mn-lt"/>
                          <a:ea typeface="Calibri"/>
                          <a:cs typeface="Times New Roman"/>
                        </a:rPr>
                        <a:t>Conoscere ed applicare semplici regole per l’utilizzo corretto di strumenti di comunicazione digitale, quali </a:t>
                      </a:r>
                      <a:r>
                        <a:rPr lang="it-IT" sz="1200" dirty="0" err="1">
                          <a:effectLst/>
                          <a:latin typeface="+mn-lt"/>
                          <a:ea typeface="Calibri"/>
                          <a:cs typeface="Times New Roman"/>
                        </a:rPr>
                        <a:t>tablet</a:t>
                      </a:r>
                      <a:r>
                        <a:rPr lang="it-IT" sz="1200" dirty="0">
                          <a:effectLst/>
                          <a:latin typeface="+mn-lt"/>
                          <a:ea typeface="Calibri"/>
                          <a:cs typeface="Times New Roman"/>
                        </a:rPr>
                        <a:t> e computer.</a:t>
                      </a:r>
                    </a:p>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mn-lt"/>
                          <a:ea typeface="Calibri"/>
                          <a:cs typeface="Times New Roman"/>
                        </a:rPr>
                        <a:t>Conoscere ed applicare le principali regole di partecipazione alle classi virtuali e alle piattaforme didattiche</a:t>
                      </a:r>
                    </a:p>
                    <a:p>
                      <a:pPr>
                        <a:lnSpc>
                          <a:spcPct val="115000"/>
                        </a:lnSpc>
                        <a:spcAft>
                          <a:spcPts val="0"/>
                        </a:spcAft>
                      </a:pP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67150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530648850"/>
              </p:ext>
            </p:extLst>
          </p:nvPr>
        </p:nvGraphicFramePr>
        <p:xfrm>
          <a:off x="107504" y="188640"/>
          <a:ext cx="8301607" cy="6552728"/>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578468">
                  <a:extLst>
                    <a:ext uri="{9D8B030D-6E8A-4147-A177-3AD203B41FA5}">
                      <a16:colId xmlns:a16="http://schemas.microsoft.com/office/drawing/2014/main" val="20003"/>
                    </a:ext>
                  </a:extLst>
                </a:gridCol>
                <a:gridCol w="1610571">
                  <a:extLst>
                    <a:ext uri="{9D8B030D-6E8A-4147-A177-3AD203B41FA5}">
                      <a16:colId xmlns:a16="http://schemas.microsoft.com/office/drawing/2014/main" val="20004"/>
                    </a:ext>
                  </a:extLst>
                </a:gridCol>
              </a:tblGrid>
              <a:tr h="994265">
                <a:tc>
                  <a:txBody>
                    <a:bodyPr/>
                    <a:lstStyle/>
                    <a:p>
                      <a:pPr>
                        <a:lnSpc>
                          <a:spcPct val="115000"/>
                        </a:lnSpc>
                        <a:spcAft>
                          <a:spcPts val="0"/>
                        </a:spcAft>
                      </a:pPr>
                      <a:r>
                        <a:rPr lang="it-IT" sz="1200" b="1" dirty="0">
                          <a:effectLst/>
                          <a:latin typeface="Calibri"/>
                          <a:ea typeface="Calibri"/>
                          <a:cs typeface="Times New Roman"/>
                        </a:rPr>
                        <a:t>MACRO AREE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TRAGUARDI PER LO SVILUPPO</a:t>
                      </a:r>
                      <a:endParaRPr lang="it-IT" sz="1200" dirty="0">
                        <a:effectLst/>
                        <a:latin typeface="Calibri"/>
                        <a:ea typeface="Calibri"/>
                        <a:cs typeface="Times New Roman"/>
                      </a:endParaRPr>
                    </a:p>
                    <a:p>
                      <a:pPr>
                        <a:lnSpc>
                          <a:spcPct val="115000"/>
                        </a:lnSpc>
                        <a:spcAft>
                          <a:spcPts val="0"/>
                        </a:spcAft>
                      </a:pPr>
                      <a:r>
                        <a:rPr lang="it-IT" sz="1200" b="1" dirty="0">
                          <a:effectLst/>
                          <a:latin typeface="Calibri"/>
                          <a:ea typeface="Calibri"/>
                          <a:cs typeface="Times New Roman"/>
                        </a:rPr>
                        <a:t>DELLE COMPETENZE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Calibri"/>
                          <a:ea typeface="Calibri"/>
                          <a:cs typeface="Times New Roman"/>
                        </a:rPr>
                        <a:t>OBIETTIVI D’APPRENDIMENTO</a:t>
                      </a:r>
                    </a:p>
                    <a:p>
                      <a:pPr>
                        <a:lnSpc>
                          <a:spcPct val="115000"/>
                        </a:lnSpc>
                        <a:spcAft>
                          <a:spcPts val="0"/>
                        </a:spcAft>
                      </a:pPr>
                      <a:r>
                        <a:rPr lang="it-IT" sz="1200" b="1" dirty="0">
                          <a:effectLst/>
                          <a:latin typeface="Calibri"/>
                          <a:ea typeface="Calibri"/>
                          <a:cs typeface="Times New Roman"/>
                        </a:rPr>
                        <a:t>CLASSE</a:t>
                      </a:r>
                      <a:r>
                        <a:rPr lang="it-IT" sz="1200" b="1" baseline="0" dirty="0">
                          <a:effectLst/>
                          <a:latin typeface="Calibri"/>
                          <a:ea typeface="Calibri"/>
                          <a:cs typeface="Times New Roman"/>
                        </a:rPr>
                        <a:t> PRIMA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 SECONDA E TERZA</a:t>
                      </a:r>
                      <a:endParaRPr lang="it-IT" sz="1200" b="1"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b="1" dirty="0">
                          <a:effectLst/>
                          <a:latin typeface="+mn-lt"/>
                          <a:ea typeface="Calibri"/>
                          <a:cs typeface="Times New Roman"/>
                        </a:rPr>
                        <a:t>OBIETTIVI D’APPRENDIMENTO</a:t>
                      </a:r>
                    </a:p>
                    <a:p>
                      <a:pPr>
                        <a:lnSpc>
                          <a:spcPct val="115000"/>
                        </a:lnSpc>
                        <a:spcAft>
                          <a:spcPts val="0"/>
                        </a:spcAft>
                      </a:pPr>
                      <a:r>
                        <a:rPr lang="it-IT" sz="1200" b="1" dirty="0">
                          <a:effectLst/>
                          <a:latin typeface="+mn-lt"/>
                          <a:ea typeface="Calibri"/>
                          <a:cs typeface="Times New Roman"/>
                        </a:rPr>
                        <a:t>CLASSE</a:t>
                      </a:r>
                      <a:r>
                        <a:rPr lang="it-IT" sz="1200" b="1" baseline="0" dirty="0">
                          <a:effectLst/>
                          <a:latin typeface="+mn-lt"/>
                          <a:ea typeface="Calibri"/>
                          <a:cs typeface="Times New Roman"/>
                        </a:rPr>
                        <a:t> QUARTA E QUINTA</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558463">
                <a:tc>
                  <a:txBody>
                    <a:bodyPr/>
                    <a:lstStyle/>
                    <a:p>
                      <a:pPr>
                        <a:lnSpc>
                          <a:spcPct val="115000"/>
                        </a:lnSpc>
                        <a:spcAft>
                          <a:spcPts val="0"/>
                        </a:spcAft>
                      </a:pPr>
                      <a:r>
                        <a:rPr lang="it-IT" sz="1200" b="1" dirty="0">
                          <a:effectLst/>
                          <a:latin typeface="Calibri"/>
                          <a:ea typeface="Calibri"/>
                          <a:cs typeface="Times New Roman"/>
                        </a:rPr>
                        <a:t>CITTADINANZA</a:t>
                      </a:r>
                      <a:r>
                        <a:rPr lang="it-IT" sz="1200" b="1" baseline="0" dirty="0">
                          <a:effectLst/>
                          <a:latin typeface="Calibri"/>
                          <a:ea typeface="Calibri"/>
                          <a:cs typeface="Times New Roman"/>
                        </a:rPr>
                        <a:t>  DIGITALE</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t-IT" sz="1200" dirty="0">
                        <a:effectLst/>
                        <a:latin typeface="+mn-lt"/>
                        <a:ea typeface="Calibri"/>
                        <a:cs typeface="Times New Roman"/>
                      </a:endParaRPr>
                    </a:p>
                    <a:p>
                      <a:pPr>
                        <a:lnSpc>
                          <a:spcPct val="115000"/>
                        </a:lnSpc>
                        <a:spcAft>
                          <a:spcPts val="0"/>
                        </a:spcAft>
                      </a:pPr>
                      <a:r>
                        <a:rPr lang="it-IT" sz="1200" dirty="0">
                          <a:effectLst/>
                          <a:latin typeface="+mn-lt"/>
                          <a:ea typeface="Calibri"/>
                          <a:cs typeface="Times New Roman"/>
                        </a:rPr>
                        <a:t>Gestire l'identità digitale e i dati della rete, salvaguardando la propria e altrui sicurezza negli ambienti digitali, evitando minacce per la salute e il benessere fisico e psicologico di sé e degli altri.</a:t>
                      </a:r>
                    </a:p>
                    <a:p>
                      <a:pPr>
                        <a:lnSpc>
                          <a:spcPct val="115000"/>
                        </a:lnSpc>
                        <a:spcAft>
                          <a:spcPts val="0"/>
                        </a:spcAft>
                      </a:pPr>
                      <a:endParaRPr lang="it-IT" sz="1200" dirty="0">
                        <a:effectLst/>
                        <a:latin typeface="+mn-lt"/>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il significato di identità e di informazioni personali in semplici contesti digitali di uso quotidiano.</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Conoscere i rischi connessi con l’utilizzo degli strumenti digitali in termini di sicurezza personale.</a:t>
                      </a: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200" dirty="0">
                          <a:effectLst/>
                          <a:latin typeface="Calibri"/>
                          <a:ea typeface="Calibri"/>
                          <a:cs typeface="Times New Roman"/>
                        </a:rPr>
                        <a:t>Conoscere semplici modalità per evitare rischi</a:t>
                      </a:r>
                      <a:r>
                        <a:rPr lang="it-IT" sz="1200" baseline="0" dirty="0">
                          <a:effectLst/>
                          <a:latin typeface="Calibri"/>
                          <a:ea typeface="Calibri"/>
                          <a:cs typeface="Times New Roman"/>
                        </a:rPr>
                        <a:t> per la salute e minacce al benessere psico-fisico quando si utilizzano le tecnologie digitali.</a:t>
                      </a:r>
                    </a:p>
                    <a:p>
                      <a:pPr>
                        <a:lnSpc>
                          <a:spcPct val="115000"/>
                        </a:lnSpc>
                        <a:spcAft>
                          <a:spcPts val="0"/>
                        </a:spcAft>
                      </a:pPr>
                      <a:endParaRPr lang="it-IT" sz="1200" baseline="0" dirty="0">
                        <a:effectLst/>
                        <a:latin typeface="Calibri"/>
                        <a:ea typeface="Calibri"/>
                        <a:cs typeface="Times New Roman"/>
                      </a:endParaRPr>
                    </a:p>
                    <a:p>
                      <a:pPr>
                        <a:lnSpc>
                          <a:spcPct val="115000"/>
                        </a:lnSpc>
                        <a:spcAft>
                          <a:spcPts val="0"/>
                        </a:spcAft>
                      </a:pPr>
                      <a:r>
                        <a:rPr lang="it-IT" sz="1200" baseline="0" dirty="0">
                          <a:effectLst/>
                          <a:latin typeface="Calibri"/>
                          <a:ea typeface="Calibri"/>
                          <a:cs typeface="Times New Roman"/>
                        </a:rPr>
                        <a:t>Riconoscere, evitare e contrastare le varie forme di bullismo e cyberbullismo.</a:t>
                      </a:r>
                      <a:endParaRPr lang="it-IT" sz="1200" dirty="0">
                        <a:effectLst/>
                        <a:latin typeface="Calibri"/>
                        <a:ea typeface="Calibri"/>
                        <a:cs typeface="Times New Roman"/>
                      </a:endParaRPr>
                    </a:p>
                  </a:txBody>
                  <a:tcPr marL="67594" marR="67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67477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a:extLst>
              <a:ext uri="{FF2B5EF4-FFF2-40B4-BE49-F238E27FC236}">
                <a16:creationId xmlns:a16="http://schemas.microsoft.com/office/drawing/2014/main" id="{7BCC9C29-842D-4DDC-A147-D98D6F4D5570}"/>
              </a:ext>
            </a:extLst>
          </p:cNvPr>
          <p:cNvGraphicFramePr>
            <a:graphicFrameLocks noGrp="1"/>
          </p:cNvGraphicFramePr>
          <p:nvPr>
            <p:extLst>
              <p:ext uri="{D42A27DB-BD31-4B8C-83A1-F6EECF244321}">
                <p14:modId xmlns:p14="http://schemas.microsoft.com/office/powerpoint/2010/main" val="1207660021"/>
              </p:ext>
            </p:extLst>
          </p:nvPr>
        </p:nvGraphicFramePr>
        <p:xfrm>
          <a:off x="107504" y="578241"/>
          <a:ext cx="8928992" cy="5952861"/>
        </p:xfrm>
        <a:graphic>
          <a:graphicData uri="http://schemas.openxmlformats.org/drawingml/2006/table">
            <a:tbl>
              <a:tblPr firstRow="1" firstCol="1" bandRow="1"/>
              <a:tblGrid>
                <a:gridCol w="1785548">
                  <a:extLst>
                    <a:ext uri="{9D8B030D-6E8A-4147-A177-3AD203B41FA5}">
                      <a16:colId xmlns:a16="http://schemas.microsoft.com/office/drawing/2014/main" val="3951683912"/>
                    </a:ext>
                  </a:extLst>
                </a:gridCol>
                <a:gridCol w="1785548">
                  <a:extLst>
                    <a:ext uri="{9D8B030D-6E8A-4147-A177-3AD203B41FA5}">
                      <a16:colId xmlns:a16="http://schemas.microsoft.com/office/drawing/2014/main" val="3988700676"/>
                    </a:ext>
                  </a:extLst>
                </a:gridCol>
                <a:gridCol w="1785548">
                  <a:extLst>
                    <a:ext uri="{9D8B030D-6E8A-4147-A177-3AD203B41FA5}">
                      <a16:colId xmlns:a16="http://schemas.microsoft.com/office/drawing/2014/main" val="879437227"/>
                    </a:ext>
                  </a:extLst>
                </a:gridCol>
                <a:gridCol w="1786174">
                  <a:extLst>
                    <a:ext uri="{9D8B030D-6E8A-4147-A177-3AD203B41FA5}">
                      <a16:colId xmlns:a16="http://schemas.microsoft.com/office/drawing/2014/main" val="2839241302"/>
                    </a:ext>
                  </a:extLst>
                </a:gridCol>
                <a:gridCol w="1786174">
                  <a:extLst>
                    <a:ext uri="{9D8B030D-6E8A-4147-A177-3AD203B41FA5}">
                      <a16:colId xmlns:a16="http://schemas.microsoft.com/office/drawing/2014/main" val="767101480"/>
                    </a:ext>
                  </a:extLst>
                </a:gridCol>
              </a:tblGrid>
              <a:tr h="317555">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Nucleo</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tematico</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Traguardi</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di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competenza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Obiettivi</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disciplinari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Conoscenze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Abilità</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8496382"/>
                  </a:ext>
                </a:extLst>
              </a:tr>
              <a:tr h="5587101">
                <a:tc>
                  <a:txBody>
                    <a:bodyPr/>
                    <a:lstStyle/>
                    <a:p>
                      <a:r>
                        <a:rPr lang="en-US" sz="1100" b="1" dirty="0" err="1">
                          <a:effectLst/>
                          <a:latin typeface="Calibri" panose="020F0502020204030204" pitchFamily="34" charset="0"/>
                          <a:ea typeface="Calibri" panose="020F0502020204030204" pitchFamily="34" charset="0"/>
                          <a:cs typeface="Times New Roman" panose="02020603050405020304" pitchFamily="18" charset="0"/>
                        </a:rPr>
                        <a:t>Costituzione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Costituzione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Italiana</a:t>
                      </a:r>
                      <a:r>
                        <a:rPr lang="en-US" sz="1100" dirty="0">
                          <a:effectLst/>
                          <a:latin typeface="Calibri" panose="020F0502020204030204" pitchFamily="34" charset="0"/>
                          <a:ea typeface="Calibri" panose="020F0502020204030204" pitchFamily="34" charset="0"/>
                          <a:cs typeface="Times New Roman" panose="02020603050405020304" pitchFamily="18" charset="0"/>
                        </a:rPr>
                        <a:t> (dall’Art.1 all’art.12 e</a:t>
                      </a:r>
                      <a:r>
                        <a:rPr lang="it-IT" sz="105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Art. 13, 15, 21,22)</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Manifestare</a:t>
                      </a:r>
                      <a:r>
                        <a:rPr lang="en-US" sz="1100" dirty="0">
                          <a:effectLst/>
                          <a:latin typeface="Calibri" panose="020F0502020204030204" pitchFamily="34" charset="0"/>
                          <a:ea typeface="Calibri" panose="020F0502020204030204" pitchFamily="34" charset="0"/>
                          <a:cs typeface="Times New Roman" panose="02020603050405020304" pitchFamily="18" charset="0"/>
                        </a:rPr>
                        <a:t> il senso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dell’identità</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personale</a:t>
                      </a:r>
                      <a:r>
                        <a:rPr lang="en-US" sz="1100" dirty="0">
                          <a:effectLst/>
                          <a:latin typeface="Calibri" panose="020F0502020204030204" pitchFamily="34" charset="0"/>
                          <a:ea typeface="Calibri" panose="020F0502020204030204" pitchFamily="34" charset="0"/>
                          <a:cs typeface="Times New Roman" panose="02020603050405020304" pitchFamily="18" charset="0"/>
                        </a:rPr>
                        <a:t> con la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consapevolezza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proprie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esigenze</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propri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sentimenti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controllati</a:t>
                      </a:r>
                      <a:r>
                        <a:rPr lang="en-US" sz="1100" dirty="0">
                          <a:effectLst/>
                          <a:latin typeface="Calibri" panose="020F0502020204030204" pitchFamily="34" charset="0"/>
                          <a:ea typeface="Calibri" panose="020F0502020204030204" pitchFamily="34" charset="0"/>
                          <a:cs typeface="Times New Roman" panose="02020603050405020304" pitchFamily="18" charset="0"/>
                        </a:rPr>
                        <a:t> ed</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espressi</a:t>
                      </a:r>
                      <a:r>
                        <a:rPr lang="en-US" sz="1100" dirty="0">
                          <a:effectLst/>
                          <a:latin typeface="Calibri" panose="020F0502020204030204" pitchFamily="34" charset="0"/>
                          <a:ea typeface="Calibri" panose="020F0502020204030204" pitchFamily="34" charset="0"/>
                          <a:cs typeface="Times New Roman" panose="02020603050405020304" pitchFamily="18" charset="0"/>
                        </a:rPr>
                        <a:t> in modo</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adeguato</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Riflettere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sui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propri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1100" dirty="0">
                          <a:effectLst/>
                          <a:latin typeface="Calibri" panose="020F0502020204030204" pitchFamily="34" charset="0"/>
                          <a:ea typeface="Calibri" panose="020F0502020204030204" pitchFamily="34" charset="0"/>
                          <a:cs typeface="Times New Roman" panose="02020603050405020304" pitchFamily="18" charset="0"/>
                        </a:rPr>
                        <a:t> e sui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degli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altri</a:t>
                      </a:r>
                      <a:r>
                        <a:rPr lang="en-US" sz="1100" dirty="0">
                          <a:effectLst/>
                          <a:latin typeface="Calibri" panose="020F0502020204030204" pitchFamily="34" charset="0"/>
                          <a:ea typeface="Calibri" panose="020F0502020204030204" pitchFamily="34" charset="0"/>
                          <a:cs typeface="Times New Roman" panose="02020603050405020304" pitchFamily="18" charset="0"/>
                        </a:rPr>
                        <a:t>, sui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doveri</a:t>
                      </a:r>
                      <a:r>
                        <a:rPr lang="en-US" sz="1100" dirty="0">
                          <a:effectLst/>
                          <a:latin typeface="Calibri" panose="020F0502020204030204" pitchFamily="34" charset="0"/>
                          <a:ea typeface="Calibri" panose="020F0502020204030204" pitchFamily="34" charset="0"/>
                          <a:cs typeface="Times New Roman" panose="02020603050405020304" pitchFamily="18" charset="0"/>
                        </a:rPr>
                        <a:t>, sui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valori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sulle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ragioni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che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determinano</a:t>
                      </a:r>
                      <a:r>
                        <a:rPr lang="en-US" sz="1100" dirty="0">
                          <a:effectLst/>
                          <a:latin typeface="Calibri" panose="020F0502020204030204" pitchFamily="34" charset="0"/>
                          <a:ea typeface="Calibri" panose="020F0502020204030204" pitchFamily="34" charset="0"/>
                          <a:cs typeface="Times New Roman" panose="02020603050405020304" pitchFamily="18" charset="0"/>
                        </a:rPr>
                        <a:t> il proprio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comportamento</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Educazione</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alla</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legalità</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900" dirty="0" err="1">
                          <a:effectLst/>
                          <a:latin typeface="Calibri" panose="020F0502020204030204" pitchFamily="34" charset="0"/>
                          <a:ea typeface="Calibri" panose="020F0502020204030204" pitchFamily="34" charset="0"/>
                          <a:cs typeface="Times New Roman" panose="02020603050405020304" pitchFamily="18" charset="0"/>
                        </a:rPr>
                        <a:t>Avere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consapevolezza</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della</a:t>
                      </a:r>
                      <a:r>
                        <a:rPr lang="en-US" sz="900" dirty="0">
                          <a:effectLst/>
                          <a:latin typeface="Calibri" panose="020F0502020204030204" pitchFamily="34" charset="0"/>
                          <a:ea typeface="Calibri" panose="020F0502020204030204" pitchFamily="34" charset="0"/>
                          <a:cs typeface="Times New Roman" panose="02020603050405020304" pitchFamily="18" charset="0"/>
                        </a:rPr>
                        <a:t> propria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condotta</a:t>
                      </a:r>
                      <a:r>
                        <a:rPr lang="en-US" sz="900" dirty="0">
                          <a:effectLst/>
                          <a:latin typeface="Calibri" panose="020F0502020204030204" pitchFamily="34" charset="0"/>
                          <a:ea typeface="Calibri" panose="020F0502020204030204" pitchFamily="34" charset="0"/>
                          <a:cs typeface="Times New Roman" panose="02020603050405020304" pitchFamily="18" charset="0"/>
                        </a:rPr>
                        <a:t>,</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delle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proprie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esigenze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dei</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propri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sentimenti</a:t>
                      </a:r>
                      <a:r>
                        <a:rPr lang="en-US" sz="900" dirty="0">
                          <a:effectLst/>
                          <a:latin typeface="Calibri" panose="020F0502020204030204" pitchFamily="34" charset="0"/>
                          <a:ea typeface="Calibri" panose="020F0502020204030204" pitchFamily="34" charset="0"/>
                          <a:cs typeface="Times New Roman" panose="02020603050405020304" pitchFamily="18" charset="0"/>
                        </a:rPr>
                        <a:t> e/o</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emozioni</a:t>
                      </a:r>
                      <a:r>
                        <a:rPr lang="en-US" sz="900" dirty="0">
                          <a:effectLst/>
                          <a:latin typeface="Calibri" panose="020F0502020204030204" pitchFamily="34" charset="0"/>
                          <a:ea typeface="Calibri" panose="020F0502020204030204" pitchFamily="34" charset="0"/>
                          <a:cs typeface="Times New Roman" panose="02020603050405020304" pitchFamily="18" charset="0"/>
                        </a:rPr>
                        <a:t>.</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Controllare</a:t>
                      </a:r>
                      <a:r>
                        <a:rPr lang="en-US" sz="900" dirty="0">
                          <a:effectLst/>
                          <a:latin typeface="Calibri" panose="020F0502020204030204" pitchFamily="34" charset="0"/>
                          <a:ea typeface="Calibri" panose="020F0502020204030204" pitchFamily="34" charset="0"/>
                          <a:cs typeface="Times New Roman" panose="02020603050405020304" pitchFamily="18" charset="0"/>
                        </a:rPr>
                        <a:t> ed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esprimere</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sentimenti</a:t>
                      </a:r>
                      <a:r>
                        <a:rPr lang="en-US" sz="900" dirty="0">
                          <a:effectLst/>
                          <a:latin typeface="Calibri" panose="020F0502020204030204" pitchFamily="34" charset="0"/>
                          <a:ea typeface="Calibri" panose="020F0502020204030204" pitchFamily="34" charset="0"/>
                          <a:cs typeface="Times New Roman" panose="02020603050405020304" pitchFamily="18" charset="0"/>
                        </a:rPr>
                        <a:t> e/o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emozioni</a:t>
                      </a:r>
                      <a:r>
                        <a:rPr lang="en-US" sz="900" dirty="0">
                          <a:effectLst/>
                          <a:latin typeface="Calibri" panose="020F0502020204030204" pitchFamily="34" charset="0"/>
                          <a:ea typeface="Calibri" panose="020F0502020204030204" pitchFamily="34" charset="0"/>
                          <a:cs typeface="Times New Roman" panose="02020603050405020304" pitchFamily="18" charset="0"/>
                        </a:rPr>
                        <a:t>.</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fenomeni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sociali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Prendersi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cura</a:t>
                      </a:r>
                      <a:r>
                        <a:rPr lang="en-US" sz="900" dirty="0">
                          <a:effectLst/>
                          <a:latin typeface="Calibri" panose="020F0502020204030204" pitchFamily="34" charset="0"/>
                          <a:ea typeface="Calibri" panose="020F0502020204030204" pitchFamily="34" charset="0"/>
                          <a:cs typeface="Times New Roman" panose="02020603050405020304" pitchFamily="18" charset="0"/>
                        </a:rPr>
                        <a:t> di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sé</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degli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altri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dell’ambiente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Avere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consapevolezza</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propri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900" dirty="0">
                          <a:effectLst/>
                          <a:latin typeface="Calibri" panose="020F0502020204030204" pitchFamily="34" charset="0"/>
                          <a:ea typeface="Calibri" panose="020F0502020204030204" pitchFamily="34" charset="0"/>
                          <a:cs typeface="Times New Roman" panose="02020603050405020304" pitchFamily="18" charset="0"/>
                        </a:rPr>
                        <a:t> ma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anche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propri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doveri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legati</a:t>
                      </a:r>
                      <a:r>
                        <a:rPr lang="en-US" sz="900" dirty="0">
                          <a:effectLst/>
                          <a:latin typeface="Calibri" panose="020F0502020204030204" pitchFamily="34" charset="0"/>
                          <a:ea typeface="Calibri" panose="020F0502020204030204" pitchFamily="34" charset="0"/>
                          <a:cs typeface="Times New Roman" panose="02020603050405020304" pitchFamily="18" charset="0"/>
                        </a:rPr>
                        <a:t> ai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diversi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ruoli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ricoperti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figlio</a:t>
                      </a:r>
                      <a:r>
                        <a:rPr lang="en-US" sz="900" dirty="0">
                          <a:effectLst/>
                          <a:latin typeface="Calibri" panose="020F0502020204030204" pitchFamily="34" charset="0"/>
                          <a:ea typeface="Calibri" panose="020F0502020204030204" pitchFamily="34" charset="0"/>
                          <a:cs typeface="Times New Roman" panose="02020603050405020304" pitchFamily="18" charset="0"/>
                        </a:rPr>
                        <a:t>,</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alunno</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compagno</a:t>
                      </a:r>
                      <a:r>
                        <a:rPr lang="en-US" sz="900" dirty="0">
                          <a:effectLst/>
                          <a:latin typeface="Calibri" panose="020F0502020204030204" pitchFamily="34" charset="0"/>
                          <a:ea typeface="Calibri" panose="020F0502020204030204" pitchFamily="34" charset="0"/>
                          <a:cs typeface="Times New Roman" panose="02020603050405020304" pitchFamily="18" charset="0"/>
                        </a:rPr>
                        <a:t> di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classe</a:t>
                      </a:r>
                      <a:r>
                        <a:rPr lang="en-US" sz="900" dirty="0">
                          <a:effectLst/>
                          <a:latin typeface="Calibri" panose="020F0502020204030204" pitchFamily="34" charset="0"/>
                          <a:ea typeface="Calibri" panose="020F0502020204030204" pitchFamily="34" charset="0"/>
                          <a:cs typeface="Times New Roman" panose="02020603050405020304" pitchFamily="18" charset="0"/>
                        </a:rPr>
                        <a:t>, di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gioco</a:t>
                      </a:r>
                      <a:r>
                        <a:rPr lang="en-US" sz="900" dirty="0">
                          <a:effectLst/>
                          <a:latin typeface="Calibri" panose="020F0502020204030204" pitchFamily="34" charset="0"/>
                          <a:ea typeface="Calibri" panose="020F0502020204030204" pitchFamily="34" charset="0"/>
                          <a:cs typeface="Times New Roman" panose="02020603050405020304" pitchFamily="18" charset="0"/>
                        </a:rPr>
                        <a:t>…).</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Mostrare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capacità</a:t>
                      </a:r>
                      <a:r>
                        <a:rPr lang="en-US" sz="900" dirty="0">
                          <a:effectLst/>
                          <a:latin typeface="Calibri" panose="020F0502020204030204" pitchFamily="34" charset="0"/>
                          <a:ea typeface="Calibri" panose="020F0502020204030204" pitchFamily="34" charset="0"/>
                          <a:cs typeface="Times New Roman" panose="02020603050405020304" pitchFamily="18" charset="0"/>
                        </a:rPr>
                        <a:t> di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pensiero</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critico</a:t>
                      </a:r>
                      <a:r>
                        <a:rPr lang="en-US" sz="900" dirty="0">
                          <a:effectLst/>
                          <a:latin typeface="Calibri" panose="020F0502020204030204" pitchFamily="34" charset="0"/>
                          <a:ea typeface="Calibri" panose="020F0502020204030204" pitchFamily="34" charset="0"/>
                          <a:cs typeface="Times New Roman" panose="02020603050405020304" pitchFamily="18" charset="0"/>
                        </a:rPr>
                        <a:t> e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abilità</a:t>
                      </a:r>
                      <a:r>
                        <a:rPr lang="en-US" sz="900" dirty="0">
                          <a:effectLst/>
                          <a:latin typeface="Calibri" panose="020F0502020204030204" pitchFamily="34" charset="0"/>
                          <a:ea typeface="Calibri" panose="020F0502020204030204" pitchFamily="34" charset="0"/>
                          <a:cs typeface="Times New Roman" panose="02020603050405020304" pitchFamily="18" charset="0"/>
                        </a:rPr>
                        <a:t> integrate di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risoluzione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problemi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capacità</a:t>
                      </a:r>
                      <a:r>
                        <a:rPr lang="en-US" sz="900" dirty="0">
                          <a:effectLst/>
                          <a:latin typeface="Calibri" panose="020F0502020204030204" pitchFamily="34" charset="0"/>
                          <a:ea typeface="Calibri" panose="020F0502020204030204" pitchFamily="34" charset="0"/>
                          <a:cs typeface="Times New Roman" panose="02020603050405020304" pitchFamily="18" charset="0"/>
                        </a:rPr>
                        <a:t> di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sviluppare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argomenti</a:t>
                      </a:r>
                      <a:r>
                        <a:rPr lang="en-US" sz="900" dirty="0">
                          <a:effectLst/>
                          <a:latin typeface="Calibri" panose="020F0502020204030204" pitchFamily="34" charset="0"/>
                          <a:ea typeface="Calibri" panose="020F0502020204030204" pitchFamily="34" charset="0"/>
                          <a:cs typeface="Times New Roman" panose="02020603050405020304" pitchFamily="18" charset="0"/>
                        </a:rPr>
                        <a:t> e di</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partecipare</a:t>
                      </a:r>
                      <a:r>
                        <a:rPr lang="en-US" sz="900" dirty="0">
                          <a:effectLst/>
                          <a:latin typeface="Calibri" panose="020F0502020204030204" pitchFamily="34" charset="0"/>
                          <a:ea typeface="Calibri" panose="020F0502020204030204" pitchFamily="34" charset="0"/>
                          <a:cs typeface="Times New Roman" panose="02020603050405020304" pitchFamily="18" charset="0"/>
                        </a:rPr>
                        <a:t> in modo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costruttivo</a:t>
                      </a:r>
                      <a:r>
                        <a:rPr lang="en-US" sz="900" dirty="0">
                          <a:effectLst/>
                          <a:latin typeface="Calibri" panose="020F0502020204030204" pitchFamily="34" charset="0"/>
                          <a:ea typeface="Calibri" panose="020F0502020204030204" pitchFamily="34" charset="0"/>
                          <a:cs typeface="Times New Roman" panose="02020603050405020304" pitchFamily="18" charset="0"/>
                        </a:rPr>
                        <a:t> alle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attività</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della</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panose="020F0502020204030204" pitchFamily="34" charset="0"/>
                          <a:ea typeface="Calibri" panose="020F0502020204030204" pitchFamily="34" charset="0"/>
                          <a:cs typeface="Times New Roman" panose="02020603050405020304" pitchFamily="18" charset="0"/>
                        </a:rPr>
                        <a:t>comunità</a:t>
                      </a:r>
                      <a:r>
                        <a:rPr lang="en-US" sz="900" dirty="0">
                          <a:effectLst/>
                          <a:latin typeface="Calibri" panose="020F0502020204030204" pitchFamily="34" charset="0"/>
                          <a:ea typeface="Calibri" panose="020F0502020204030204" pitchFamily="34" charset="0"/>
                          <a:cs typeface="Times New Roman" panose="02020603050405020304" pitchFamily="18" charset="0"/>
                        </a:rPr>
                        <a:t> e al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processo</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decisionale</a:t>
                      </a:r>
                      <a:r>
                        <a:rPr lang="en-US" sz="900" dirty="0">
                          <a:effectLst/>
                          <a:latin typeface="Calibri" panose="020F0502020204030204" pitchFamily="34" charset="0"/>
                          <a:ea typeface="Calibri" panose="020F0502020204030204" pitchFamily="34" charset="0"/>
                          <a:cs typeface="Times New Roman" panose="02020603050405020304" pitchFamily="18" charset="0"/>
                        </a:rPr>
                        <a:t> a tutti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livelli</a:t>
                      </a:r>
                      <a:r>
                        <a:rPr lang="en-US" sz="900" dirty="0">
                          <a:effectLst/>
                          <a:latin typeface="Calibri" panose="020F0502020204030204" pitchFamily="34" charset="0"/>
                          <a:ea typeface="Calibri" panose="020F0502020204030204" pitchFamily="34" charset="0"/>
                          <a:cs typeface="Times New Roman" panose="02020603050405020304" pitchFamily="18" charset="0"/>
                        </a:rPr>
                        <a:t>, da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quello</a:t>
                      </a:r>
                      <a:r>
                        <a:rPr lang="en-US" sz="900" dirty="0">
                          <a:effectLst/>
                          <a:latin typeface="Calibri" panose="020F0502020204030204" pitchFamily="34" charset="0"/>
                          <a:ea typeface="Calibri" panose="020F0502020204030204" pitchFamily="34" charset="0"/>
                          <a:cs typeface="Times New Roman" panose="02020603050405020304" pitchFamily="18" charset="0"/>
                        </a:rPr>
                        <a:t> locale e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nazionale</a:t>
                      </a:r>
                      <a:r>
                        <a:rPr lang="en-US" sz="900" dirty="0">
                          <a:effectLst/>
                          <a:latin typeface="Calibri" panose="020F0502020204030204" pitchFamily="34" charset="0"/>
                          <a:ea typeface="Calibri" panose="020F0502020204030204" pitchFamily="34" charset="0"/>
                          <a:cs typeface="Times New Roman" panose="02020603050405020304" pitchFamily="18" charset="0"/>
                        </a:rPr>
                        <a:t> al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livello</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europeo</a:t>
                      </a:r>
                      <a:r>
                        <a:rPr lang="en-US" sz="900" dirty="0">
                          <a:effectLst/>
                          <a:latin typeface="Calibri" panose="020F0502020204030204" pitchFamily="34" charset="0"/>
                          <a:ea typeface="Calibri" panose="020F0502020204030204" pitchFamily="34" charset="0"/>
                          <a:cs typeface="Times New Roman" panose="02020603050405020304" pitchFamily="18" charset="0"/>
                        </a:rPr>
                        <a:t> e</a:t>
                      </a:r>
                      <a:endParaRPr lang="it-IT"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internazionale</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Consapevolezza</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della</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necessità</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del rispetto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delle</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norme</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per il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benessere</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dei</a:t>
                      </a: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cittadini</a:t>
                      </a:r>
                      <a:endParaRPr lang="it-IT" sz="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Mostrare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senso di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responsabilità</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personale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atteggiamento</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costruttivo</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Contribuire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all’elaborazione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alla</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sperimentazione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regole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più</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adeguate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per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sé</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per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gli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altri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vari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contesti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e/o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situazioni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sociali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alcuni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articoli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endParaRPr lang="it-IT" sz="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Costituzione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Carta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diritti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dell’infanzia</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50" dirty="0" err="1">
                          <a:effectLst/>
                          <a:latin typeface="Calibri" panose="020F0502020204030204" pitchFamily="34" charset="0"/>
                          <a:ea typeface="Calibri" panose="020F0502020204030204" pitchFamily="34" charset="0"/>
                          <a:cs typeface="Times New Roman" panose="02020603050405020304" pitchFamily="18" charset="0"/>
                        </a:rPr>
                        <a:t>Acquisire</a:t>
                      </a:r>
                      <a:r>
                        <a:rPr lang="en-US" sz="1050" dirty="0">
                          <a:effectLst/>
                          <a:latin typeface="Calibri" panose="020F0502020204030204" pitchFamily="34" charset="0"/>
                          <a:ea typeface="Calibri" panose="020F0502020204030204" pitchFamily="34" charset="0"/>
                          <a:cs typeface="Times New Roman" panose="02020603050405020304" pitchFamily="18" charset="0"/>
                        </a:rPr>
                        <a:t> la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consapevolezza</a:t>
                      </a:r>
                      <a:r>
                        <a:rPr lang="en-US" sz="1050" dirty="0">
                          <a:effectLst/>
                          <a:latin typeface="Calibri" panose="020F0502020204030204" pitchFamily="34" charset="0"/>
                          <a:ea typeface="Calibri" panose="020F0502020204030204" pitchFamily="34" charset="0"/>
                          <a:cs typeface="Times New Roman" panose="02020603050405020304" pitchFamily="18" charset="0"/>
                        </a:rPr>
                        <a:t> di</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sé</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proprie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potenzialità</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Riconoscere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la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famiglia</a:t>
                      </a:r>
                      <a:r>
                        <a:rPr lang="en-US" sz="1100" dirty="0">
                          <a:effectLst/>
                          <a:latin typeface="Calibri" panose="020F0502020204030204" pitchFamily="34" charset="0"/>
                          <a:ea typeface="Calibri" panose="020F0502020204030204" pitchFamily="34" charset="0"/>
                          <a:cs typeface="Times New Roman" panose="02020603050405020304" pitchFamily="18" charset="0"/>
                        </a:rPr>
                        <a:t>, la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scuola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gruppi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pari</a:t>
                      </a:r>
                      <a:r>
                        <a:rPr lang="en-US" sz="1100" dirty="0">
                          <a:effectLst/>
                          <a:latin typeface="Calibri" panose="020F0502020204030204" pitchFamily="34" charset="0"/>
                          <a:ea typeface="Calibri" panose="020F0502020204030204" pitchFamily="34" charset="0"/>
                          <a:cs typeface="Times New Roman" panose="02020603050405020304" pitchFamily="18" charset="0"/>
                        </a:rPr>
                        <a:t> come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luoghi</a:t>
                      </a:r>
                      <a:r>
                        <a:rPr lang="en-US" sz="1100" dirty="0">
                          <a:effectLst/>
                          <a:latin typeface="Calibri" panose="020F0502020204030204" pitchFamily="34" charset="0"/>
                          <a:ea typeface="Calibri" panose="020F0502020204030204" pitchFamily="34" charset="0"/>
                          <a:cs typeface="Times New Roman" panose="02020603050405020304" pitchFamily="18" charset="0"/>
                        </a:rPr>
                        <a:t> e/o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occasioni</a:t>
                      </a:r>
                      <a:r>
                        <a:rPr lang="en-US" sz="1100" dirty="0">
                          <a:effectLst/>
                          <a:latin typeface="Calibri" panose="020F0502020204030204" pitchFamily="34" charset="0"/>
                          <a:ea typeface="Calibri" panose="020F0502020204030204" pitchFamily="34" charset="0"/>
                          <a:cs typeface="Times New Roman" panose="02020603050405020304" pitchFamily="18" charset="0"/>
                        </a:rPr>
                        <a:t> di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esperienza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sociale</a:t>
                      </a:r>
                      <a:r>
                        <a:rPr lang="en-US" sz="1100" dirty="0">
                          <a:effectLst/>
                          <a:latin typeface="Calibri" panose="020F0502020204030204" pitchFamily="34" charset="0"/>
                          <a:ea typeface="Calibri" panose="020F0502020204030204" pitchFamily="34" charset="0"/>
                          <a:cs typeface="Times New Roman" panose="02020603050405020304" pitchFamily="18" charset="0"/>
                        </a:rPr>
                        <a:t> (ed.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all’affettività</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Favorire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l’adozione</a:t>
                      </a:r>
                      <a:r>
                        <a:rPr lang="en-US" sz="1100" dirty="0">
                          <a:effectLst/>
                          <a:latin typeface="Calibri" panose="020F0502020204030204" pitchFamily="34" charset="0"/>
                          <a:ea typeface="Calibri" panose="020F0502020204030204" pitchFamily="34" charset="0"/>
                          <a:cs typeface="Times New Roman" panose="02020603050405020304" pitchFamily="18" charset="0"/>
                        </a:rPr>
                        <a:t> di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comportamenti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corretti</a:t>
                      </a:r>
                      <a:r>
                        <a:rPr lang="en-US" sz="1100" dirty="0">
                          <a:effectLst/>
                          <a:latin typeface="Calibri" panose="020F0502020204030204" pitchFamily="34" charset="0"/>
                          <a:ea typeface="Calibri" panose="020F0502020204030204" pitchFamily="34" charset="0"/>
                          <a:cs typeface="Times New Roman" panose="02020603050405020304" pitchFamily="18" charset="0"/>
                        </a:rPr>
                        <a:t> per la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salvaguardia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della</a:t>
                      </a:r>
                      <a:r>
                        <a:rPr lang="en-US" sz="1100" dirty="0">
                          <a:effectLst/>
                          <a:latin typeface="Calibri" panose="020F0502020204030204" pitchFamily="34" charset="0"/>
                          <a:ea typeface="Calibri" panose="020F0502020204030204" pitchFamily="34" charset="0"/>
                          <a:cs typeface="Times New Roman" panose="02020603050405020304" pitchFamily="18" charset="0"/>
                        </a:rPr>
                        <a:t> salute e del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benessere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personale</a:t>
                      </a:r>
                      <a:r>
                        <a:rPr lang="en-US" sz="1100" dirty="0">
                          <a:effectLst/>
                          <a:latin typeface="Calibri" panose="020F0502020204030204" pitchFamily="34" charset="0"/>
                          <a:ea typeface="Calibri" panose="020F0502020204030204" pitchFamily="34" charset="0"/>
                          <a:cs typeface="Times New Roman" panose="02020603050405020304" pitchFamily="18" charset="0"/>
                        </a:rPr>
                        <a:t> (ed. al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benessere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alla</a:t>
                      </a:r>
                      <a:r>
                        <a:rPr lang="en-US" sz="1100" dirty="0">
                          <a:effectLst/>
                          <a:latin typeface="Calibri" panose="020F0502020204030204" pitchFamily="34" charset="0"/>
                          <a:ea typeface="Calibri" panose="020F0502020204030204" pitchFamily="34" charset="0"/>
                          <a:cs typeface="Times New Roman" panose="02020603050405020304" pitchFamily="18" charset="0"/>
                        </a:rPr>
                        <a:t> salute).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Prendere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coscienza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propri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doveri</a:t>
                      </a:r>
                      <a:r>
                        <a:rPr lang="en-US" sz="1100" dirty="0">
                          <a:effectLst/>
                          <a:latin typeface="Calibri" panose="020F0502020204030204" pitchFamily="34" charset="0"/>
                          <a:ea typeface="Calibri" panose="020F0502020204030204" pitchFamily="34" charset="0"/>
                          <a:cs typeface="Times New Roman" panose="02020603050405020304" pitchFamily="18" charset="0"/>
                        </a:rPr>
                        <a:t> in</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quanto</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studente</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cittadino</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Calibri" panose="020F0502020204030204" pitchFamily="34" charset="0"/>
                          <a:ea typeface="Calibri" panose="020F0502020204030204" pitchFamily="34" charset="0"/>
                          <a:cs typeface="Times New Roman" panose="02020603050405020304" pitchFamily="18" charset="0"/>
                        </a:rPr>
                        <a:t>Conoscere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concetti</a:t>
                      </a:r>
                      <a:r>
                        <a:rPr lang="en-US" sz="1100" dirty="0">
                          <a:effectLst/>
                          <a:latin typeface="Calibri" panose="020F0502020204030204" pitchFamily="34" charset="0"/>
                          <a:ea typeface="Calibri" panose="020F0502020204030204" pitchFamily="34" charset="0"/>
                          <a:cs typeface="Times New Roman" panose="02020603050405020304" pitchFamily="18" charset="0"/>
                        </a:rPr>
                        <a:t> di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diritto</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dovere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libertà</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responsabilità</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cooperazione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Comprendere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necessità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stabilire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rispettare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regole</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condivise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all’interno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un</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gruppo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alla</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legalità</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Identificare</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fatti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situazioni</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cui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viene</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offesa</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la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dignità</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della</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persona e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popoli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Conoscere</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le</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Organizzazioni</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Internazionali</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che</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occupano</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diritti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umani</a:t>
                      </a: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err="1">
                          <a:effectLst/>
                          <a:latin typeface="Calibri" panose="020F0502020204030204" pitchFamily="34" charset="0"/>
                          <a:ea typeface="Calibri" panose="020F0502020204030204" pitchFamily="34" charset="0"/>
                          <a:cs typeface="Times New Roman" panose="02020603050405020304" pitchFamily="18" charset="0"/>
                        </a:rPr>
                        <a:t>Conoscenza</a:t>
                      </a:r>
                      <a:r>
                        <a:rPr lang="en-US" sz="1050" dirty="0">
                          <a:effectLst/>
                          <a:latin typeface="Calibri" panose="020F0502020204030204" pitchFamily="34" charset="0"/>
                          <a:ea typeface="Calibri" panose="020F0502020204030204" pitchFamily="34" charset="0"/>
                          <a:cs typeface="Times New Roman" panose="02020603050405020304" pitchFamily="18" charset="0"/>
                        </a:rPr>
                        <a:t> di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sé</a:t>
                      </a:r>
                      <a:r>
                        <a:rPr lang="en-US" sz="1050" dirty="0">
                          <a:effectLst/>
                          <a:latin typeface="Calibri" panose="020F0502020204030204" pitchFamily="34" charset="0"/>
                          <a:ea typeface="Calibri" panose="020F0502020204030204" pitchFamily="34" charset="0"/>
                          <a:cs typeface="Times New Roman" panose="02020603050405020304" pitchFamily="18" charset="0"/>
                        </a:rPr>
                        <a:t> (carattere,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interessi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comportamento</a:t>
                      </a:r>
                      <a:r>
                        <a:rPr lang="en-US" sz="1050" dirty="0">
                          <a:effectLst/>
                          <a:latin typeface="Calibri" panose="020F0502020204030204" pitchFamily="34" charset="0"/>
                          <a:ea typeface="Calibri" panose="020F0502020204030204" pitchFamily="34"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effectLst/>
                          <a:latin typeface="Calibri" panose="020F0502020204030204" pitchFamily="34" charset="0"/>
                          <a:ea typeface="Calibri" panose="020F0502020204030204" pitchFamily="34" charset="0"/>
                          <a:cs typeface="Times New Roman" panose="02020603050405020304" pitchFamily="18" charset="0"/>
                        </a:rPr>
                        <a:t>Il proprio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ruolo</a:t>
                      </a:r>
                      <a:r>
                        <a:rPr lang="en-US" sz="1050" dirty="0">
                          <a:effectLst/>
                          <a:latin typeface="Calibri" panose="020F0502020204030204" pitchFamily="34" charset="0"/>
                          <a:ea typeface="Calibri" panose="020F0502020204030204" pitchFamily="34" charset="0"/>
                          <a:cs typeface="Times New Roman" panose="02020603050405020304" pitchFamily="18" charset="0"/>
                        </a:rPr>
                        <a:t> in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contesti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diversi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scuola</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famiglia</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gruppo</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pari</a:t>
                      </a:r>
                      <a:r>
                        <a:rPr lang="en-US" sz="1050" dirty="0">
                          <a:effectLst/>
                          <a:latin typeface="Calibri" panose="020F0502020204030204" pitchFamily="34" charset="0"/>
                          <a:ea typeface="Calibri" panose="020F0502020204030204" pitchFamily="34"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effectLst/>
                          <a:latin typeface="Calibri" panose="020F0502020204030204" pitchFamily="34" charset="0"/>
                          <a:ea typeface="Calibri" panose="020F0502020204030204" pitchFamily="34" charset="0"/>
                          <a:cs typeface="Times New Roman" panose="02020603050405020304" pitchFamily="18" charset="0"/>
                        </a:rPr>
                        <a:t>Comportamenti</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effectLst/>
                          <a:latin typeface="Calibri" panose="020F0502020204030204" pitchFamily="34" charset="0"/>
                          <a:ea typeface="Calibri" panose="020F0502020204030204" pitchFamily="34" charset="0"/>
                          <a:cs typeface="Times New Roman" panose="02020603050405020304" pitchFamily="18" charset="0"/>
                        </a:rPr>
                        <a:t>igienicamente</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corretti</a:t>
                      </a:r>
                      <a:r>
                        <a:rPr lang="en-US" sz="1050" dirty="0">
                          <a:effectLst/>
                          <a:latin typeface="Calibri" panose="020F0502020204030204" pitchFamily="34" charset="0"/>
                          <a:ea typeface="Calibri" panose="020F0502020204030204" pitchFamily="34" charset="0"/>
                          <a:cs typeface="Times New Roman" panose="02020603050405020304" pitchFamily="18" charset="0"/>
                        </a:rPr>
                        <a:t> e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atteggiamenti</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effectLst/>
                          <a:latin typeface="Calibri" panose="020F0502020204030204" pitchFamily="34" charset="0"/>
                          <a:ea typeface="Calibri" panose="020F0502020204030204" pitchFamily="34" charset="0"/>
                          <a:cs typeface="Times New Roman" panose="02020603050405020304" pitchFamily="18" charset="0"/>
                        </a:rPr>
                        <a:t>alimentari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sani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Organizzazioni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internazionali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governative</a:t>
                      </a:r>
                      <a:r>
                        <a:rPr lang="en-US" sz="1050" dirty="0">
                          <a:effectLst/>
                          <a:latin typeface="Calibri" panose="020F0502020204030204" pitchFamily="34" charset="0"/>
                          <a:ea typeface="Calibri" panose="020F0502020204030204" pitchFamily="34" charset="0"/>
                          <a:cs typeface="Times New Roman" panose="02020603050405020304" pitchFamily="18" charset="0"/>
                        </a:rPr>
                        <a:t> e non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governative</a:t>
                      </a:r>
                      <a:r>
                        <a:rPr lang="en-US" sz="1050" dirty="0">
                          <a:effectLst/>
                          <a:latin typeface="Calibri" panose="020F0502020204030204" pitchFamily="34" charset="0"/>
                          <a:ea typeface="Calibri" panose="020F0502020204030204" pitchFamily="34" charset="0"/>
                          <a:cs typeface="Times New Roman" panose="02020603050405020304" pitchFamily="18" charset="0"/>
                        </a:rPr>
                        <a:t> a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sostegno</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della</a:t>
                      </a:r>
                      <a:r>
                        <a:rPr lang="en-US" sz="1050" dirty="0">
                          <a:effectLst/>
                          <a:latin typeface="Calibri" panose="020F0502020204030204" pitchFamily="34" charset="0"/>
                          <a:ea typeface="Calibri" panose="020F0502020204030204" pitchFamily="34" charset="0"/>
                          <a:cs typeface="Times New Roman" panose="02020603050405020304" pitchFamily="18" charset="0"/>
                        </a:rPr>
                        <a:t> pace e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dell’uomo</a:t>
                      </a:r>
                      <a:r>
                        <a:rPr lang="en-US" sz="1050" dirty="0">
                          <a:effectLst/>
                          <a:latin typeface="Calibri" panose="020F0502020204030204" pitchFamily="34" charset="0"/>
                          <a:ea typeface="Calibri" panose="020F0502020204030204" pitchFamily="34"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effectLst/>
                          <a:latin typeface="Calibri" panose="020F0502020204030204" pitchFamily="34" charset="0"/>
                          <a:ea typeface="Calibri" panose="020F0502020204030204" pitchFamily="34" charset="0"/>
                          <a:cs typeface="Times New Roman" panose="02020603050405020304" pitchFamily="18" charset="0"/>
                        </a:rPr>
                        <a:t>I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documenti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che</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tutelano</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minori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Convenzione</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Internazionale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effectLst/>
                          <a:latin typeface="Calibri" panose="020F0502020204030204" pitchFamily="34" charset="0"/>
                          <a:ea typeface="Calibri" panose="020F0502020204030204" pitchFamily="34" charset="0"/>
                          <a:cs typeface="Times New Roman" panose="02020603050405020304" pitchFamily="18" charset="0"/>
                        </a:rPr>
                        <a:t>sui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diritti</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dell’Infanzia</a:t>
                      </a:r>
                      <a:r>
                        <a:rPr lang="en-US" sz="1050" dirty="0">
                          <a:effectLst/>
                          <a:latin typeface="Calibri" panose="020F0502020204030204" pitchFamily="34" charset="0"/>
                          <a:ea typeface="Calibri" panose="020F0502020204030204" pitchFamily="34" charset="0"/>
                          <a:cs typeface="Times New Roman" panose="02020603050405020304" pitchFamily="18" charset="0"/>
                        </a:rPr>
                        <a:t> 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effectLst/>
                          <a:latin typeface="Calibri" panose="020F0502020204030204" pitchFamily="34" charset="0"/>
                          <a:ea typeface="Calibri" panose="020F0502020204030204" pitchFamily="34" charset="0"/>
                          <a:cs typeface="Times New Roman" panose="02020603050405020304" pitchFamily="18" charset="0"/>
                        </a:rPr>
                        <a:t>dell’Adolescenza</a:t>
                      </a:r>
                      <a:r>
                        <a:rPr lang="en-US" sz="1050" dirty="0">
                          <a:effectLst/>
                          <a:latin typeface="Calibri" panose="020F0502020204030204" pitchFamily="34" charset="0"/>
                          <a:ea typeface="Calibri" panose="020F0502020204030204" pitchFamily="34"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dirty="0" err="1">
                          <a:effectLst/>
                          <a:latin typeface="Calibri" panose="020F0502020204030204" pitchFamily="34" charset="0"/>
                          <a:ea typeface="Calibri" panose="020F0502020204030204" pitchFamily="34" charset="0"/>
                          <a:cs typeface="Times New Roman" panose="02020603050405020304" pitchFamily="18" charset="0"/>
                        </a:rPr>
                        <a:t>Analizzare</a:t>
                      </a:r>
                      <a:r>
                        <a:rPr lang="en-US" sz="1100" dirty="0">
                          <a:effectLst/>
                          <a:latin typeface="Calibri" panose="020F0502020204030204" pitchFamily="34" charset="0"/>
                          <a:ea typeface="Calibri" panose="020F0502020204030204" pitchFamily="34" charset="0"/>
                          <a:cs typeface="Times New Roman" panose="02020603050405020304" pitchFamily="18" charset="0"/>
                        </a:rPr>
                        <a:t> le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proprie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capacità</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nella</a:t>
                      </a:r>
                      <a:r>
                        <a:rPr lang="en-US" sz="1100" dirty="0">
                          <a:effectLst/>
                          <a:latin typeface="Calibri" panose="020F0502020204030204" pitchFamily="34" charset="0"/>
                          <a:ea typeface="Calibri" panose="020F0502020204030204" pitchFamily="34" charset="0"/>
                          <a:cs typeface="Times New Roman" panose="02020603050405020304" pitchFamily="18" charset="0"/>
                        </a:rPr>
                        <a:t> vita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scolastica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riconoscendo</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punti</a:t>
                      </a:r>
                      <a:r>
                        <a:rPr lang="en-US" sz="1100" dirty="0">
                          <a:effectLst/>
                          <a:latin typeface="Calibri" panose="020F0502020204030204" pitchFamily="34" charset="0"/>
                          <a:ea typeface="Calibri" panose="020F0502020204030204" pitchFamily="34" charset="0"/>
                          <a:cs typeface="Times New Roman" panose="02020603050405020304" pitchFamily="18" charset="0"/>
                        </a:rPr>
                        <a:t> di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debolezza</a:t>
                      </a:r>
                      <a:r>
                        <a:rPr lang="en-US" sz="1100" dirty="0">
                          <a:effectLst/>
                          <a:latin typeface="Calibri" panose="020F0502020204030204" pitchFamily="34" charset="0"/>
                          <a:ea typeface="Calibri" panose="020F0502020204030204" pitchFamily="34" charset="0"/>
                          <a:cs typeface="Times New Roman" panose="02020603050405020304" pitchFamily="18" charset="0"/>
                        </a:rPr>
                        <a:t> e 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punti</a:t>
                      </a:r>
                      <a:r>
                        <a:rPr lang="en-US" sz="1100" dirty="0">
                          <a:effectLst/>
                          <a:latin typeface="Calibri" panose="020F0502020204030204" pitchFamily="34" charset="0"/>
                          <a:ea typeface="Calibri" panose="020F0502020204030204" pitchFamily="34" charset="0"/>
                          <a:cs typeface="Times New Roman" panose="02020603050405020304" pitchFamily="18" charset="0"/>
                        </a:rPr>
                        <a:t> di forza.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Assumere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comportamenti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a:effectLst/>
                          <a:latin typeface="Calibri" panose="020F0502020204030204" pitchFamily="34" charset="0"/>
                          <a:ea typeface="Calibri" panose="020F0502020204030204" pitchFamily="34" charset="0"/>
                          <a:cs typeface="Times New Roman" panose="02020603050405020304" pitchFamily="18" charset="0"/>
                        </a:rPr>
                        <a:t>di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autonomia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autocontrollo</a:t>
                      </a:r>
                      <a:r>
                        <a:rPr lang="en-US" sz="1100" dirty="0">
                          <a:effectLst/>
                          <a:latin typeface="Calibri" panose="020F0502020204030204" pitchFamily="34" charset="0"/>
                          <a:ea typeface="Calibri" panose="020F0502020204030204" pitchFamily="34" charset="0"/>
                          <a:cs typeface="Times New Roman" panose="02020603050405020304" pitchFamily="18" charset="0"/>
                        </a:rPr>
                        <a:t>, fiducia in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sé</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Interiorizzare</a:t>
                      </a:r>
                      <a:r>
                        <a:rPr lang="en-US" sz="1100" dirty="0">
                          <a:effectLst/>
                          <a:latin typeface="Calibri" panose="020F0502020204030204" pitchFamily="34" charset="0"/>
                          <a:ea typeface="Calibri" panose="020F0502020204030204" pitchFamily="34" charset="0"/>
                          <a:cs typeface="Times New Roman" panose="02020603050405020304" pitchFamily="18" charset="0"/>
                        </a:rPr>
                        <a:t> la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funzione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regola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nei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diversi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ambienti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della</a:t>
                      </a:r>
                      <a:r>
                        <a:rPr lang="en-US" sz="1100" dirty="0">
                          <a:effectLst/>
                          <a:latin typeface="Calibri" panose="020F0502020204030204" pitchFamily="34" charset="0"/>
                          <a:ea typeface="Calibri" panose="020F0502020204030204" pitchFamily="34" charset="0"/>
                          <a:cs typeface="Times New Roman" panose="02020603050405020304" pitchFamily="18" charset="0"/>
                        </a:rPr>
                        <a:t> vita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quotidiana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scuola</a:t>
                      </a:r>
                      <a:r>
                        <a:rPr lang="en-US" sz="1100" dirty="0">
                          <a:effectLst/>
                          <a:latin typeface="Calibri" panose="020F0502020204030204" pitchFamily="34" charset="0"/>
                          <a:ea typeface="Calibri" panose="020F0502020204030204" pitchFamily="34" charset="0"/>
                          <a:cs typeface="Times New Roman" panose="02020603050405020304" pitchFamily="18" charset="0"/>
                        </a:rPr>
                        <a:t>, cortile,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strada</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gruppi</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Conoscere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rispettare</a:t>
                      </a:r>
                      <a:r>
                        <a:rPr lang="en-US" sz="1100" dirty="0">
                          <a:effectLst/>
                          <a:latin typeface="Calibri" panose="020F0502020204030204" pitchFamily="34" charset="0"/>
                          <a:ea typeface="Calibri" panose="020F0502020204030204" pitchFamily="34" charset="0"/>
                          <a:cs typeface="Times New Roman" panose="02020603050405020304" pitchFamily="18" charset="0"/>
                        </a:rPr>
                        <a:t> le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regole</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Conoscere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le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finalità</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principali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organizzazioni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internazionali</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gli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articoli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Convenzione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diritti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dell’infanzia</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dell’adolescenza</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Calibri" panose="020F0502020204030204" pitchFamily="34" charset="0"/>
                          <a:ea typeface="Calibri" panose="020F0502020204030204" pitchFamily="34" charset="0"/>
                          <a:cs typeface="Times New Roman" panose="02020603050405020304" pitchFamily="18" charset="0"/>
                        </a:rPr>
                        <a:t>Conoscere</a:t>
                      </a:r>
                      <a:r>
                        <a:rPr lang="en-US" sz="1100" dirty="0">
                          <a:effectLst/>
                          <a:latin typeface="Calibri" panose="020F0502020204030204" pitchFamily="34" charset="0"/>
                          <a:ea typeface="Calibri" panose="020F0502020204030204" pitchFamily="34" charset="0"/>
                          <a:cs typeface="Times New Roman" panose="02020603050405020304" pitchFamily="18" charset="0"/>
                        </a:rPr>
                        <a:t> il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significato</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simboli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degli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acronimi</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loghi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delle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organizzazioni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locali</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nazionali</a:t>
                      </a:r>
                      <a:r>
                        <a:rPr lang="en-US" sz="1100" dirty="0">
                          <a:effectLst/>
                          <a:latin typeface="Calibri" panose="020F0502020204030204" pitchFamily="34" charset="0"/>
                          <a:ea typeface="Calibri" panose="020F0502020204030204" pitchFamily="34" charset="0"/>
                          <a:cs typeface="Times New Roman" panose="02020603050405020304" pitchFamily="18" charset="0"/>
                        </a:rPr>
                        <a:t> 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internazionali</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0815" marR="408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3022308"/>
                  </a:ext>
                </a:extLst>
              </a:tr>
            </a:tbl>
          </a:graphicData>
        </a:graphic>
      </p:graphicFrame>
      <p:sp>
        <p:nvSpPr>
          <p:cNvPr id="4" name="Rectangle 1">
            <a:extLst>
              <a:ext uri="{FF2B5EF4-FFF2-40B4-BE49-F238E27FC236}">
                <a16:creationId xmlns:a16="http://schemas.microsoft.com/office/drawing/2014/main" id="{F87EFE77-3684-48B3-BB91-9CD0AFE55242}"/>
              </a:ext>
            </a:extLst>
          </p:cNvPr>
          <p:cNvSpPr>
            <a:spLocks noChangeArrowheads="1"/>
          </p:cNvSpPr>
          <p:nvPr/>
        </p:nvSpPr>
        <p:spPr bwMode="auto">
          <a:xfrm>
            <a:off x="-1119271" y="1181100"/>
            <a:ext cx="153144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
        <p:nvSpPr>
          <p:cNvPr id="6" name="CasellaDiTesto 5">
            <a:extLst>
              <a:ext uri="{FF2B5EF4-FFF2-40B4-BE49-F238E27FC236}">
                <a16:creationId xmlns:a16="http://schemas.microsoft.com/office/drawing/2014/main" id="{13E17C48-BE62-49FA-8FBE-6A7EF9865A50}"/>
              </a:ext>
            </a:extLst>
          </p:cNvPr>
          <p:cNvSpPr txBox="1"/>
          <p:nvPr/>
        </p:nvSpPr>
        <p:spPr>
          <a:xfrm>
            <a:off x="2483768" y="4943"/>
            <a:ext cx="3744416" cy="573298"/>
          </a:xfrm>
          <a:prstGeom prst="rect">
            <a:avLst/>
          </a:prstGeom>
          <a:noFill/>
        </p:spPr>
        <p:txBody>
          <a:bodyPr wrap="square" rtlCol="0">
            <a:spAutoFit/>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it-IT" sz="1400" b="1" i="0" u="none" strike="noStrike" kern="1200" cap="none" spc="0" normalizeH="0" baseline="0" noProof="0" dirty="0">
                <a:ln>
                  <a:noFill/>
                </a:ln>
                <a:solidFill>
                  <a:prstClr val="black"/>
                </a:solidFill>
                <a:effectLst/>
                <a:uLnTx/>
                <a:uFillTx/>
                <a:latin typeface="Calibri"/>
                <a:ea typeface="Calibri"/>
                <a:cs typeface="Times New Roman"/>
              </a:rPr>
              <a:t>CURRICOLO DI EDUCAZIONE CIVICA</a:t>
            </a:r>
            <a:endParaRPr kumimoji="0" lang="it-IT" sz="1400" b="0" i="0" u="none" strike="noStrike" kern="1200" cap="none" spc="0" normalizeH="0" baseline="0" noProof="0" dirty="0">
              <a:ln>
                <a:noFill/>
              </a:ln>
              <a:solidFill>
                <a:prstClr val="black"/>
              </a:solidFill>
              <a:effectLst/>
              <a:uLnTx/>
              <a:uFillTx/>
              <a:latin typeface="Calibri"/>
              <a:ea typeface="Calibri"/>
              <a:cs typeface="Times New Roman"/>
            </a:endParaRPr>
          </a:p>
          <a:p>
            <a:pPr marL="0" marR="0" lvl="0" indent="0" algn="ctr" defTabSz="914400" rtl="0" eaLnBrk="1" fontAlgn="auto" latinLnBrk="0" hangingPunct="1">
              <a:lnSpc>
                <a:spcPct val="115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a:ea typeface="Calibri"/>
                <a:cs typeface="Times New Roman"/>
              </a:rPr>
              <a:t>SCUOLA SECONDARIA DI I GRADO</a:t>
            </a:r>
          </a:p>
        </p:txBody>
      </p:sp>
    </p:spTree>
    <p:extLst>
      <p:ext uri="{BB962C8B-B14F-4D97-AF65-F5344CB8AC3E}">
        <p14:creationId xmlns:p14="http://schemas.microsoft.com/office/powerpoint/2010/main" val="1855004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7CB9A440-4EF8-4716-BDE7-A7C141CA64FE}"/>
              </a:ext>
            </a:extLst>
          </p:cNvPr>
          <p:cNvGraphicFramePr>
            <a:graphicFrameLocks noGrp="1"/>
          </p:cNvGraphicFramePr>
          <p:nvPr>
            <p:extLst>
              <p:ext uri="{D42A27DB-BD31-4B8C-83A1-F6EECF244321}">
                <p14:modId xmlns:p14="http://schemas.microsoft.com/office/powerpoint/2010/main" val="4020530240"/>
              </p:ext>
            </p:extLst>
          </p:nvPr>
        </p:nvGraphicFramePr>
        <p:xfrm>
          <a:off x="457201" y="476672"/>
          <a:ext cx="8229599" cy="5400600"/>
        </p:xfrm>
        <a:graphic>
          <a:graphicData uri="http://schemas.openxmlformats.org/drawingml/2006/table">
            <a:tbl>
              <a:tblPr firstRow="1" firstCol="1" bandRow="1"/>
              <a:tblGrid>
                <a:gridCol w="1645689">
                  <a:extLst>
                    <a:ext uri="{9D8B030D-6E8A-4147-A177-3AD203B41FA5}">
                      <a16:colId xmlns:a16="http://schemas.microsoft.com/office/drawing/2014/main" val="783274928"/>
                    </a:ext>
                  </a:extLst>
                </a:gridCol>
                <a:gridCol w="1645689">
                  <a:extLst>
                    <a:ext uri="{9D8B030D-6E8A-4147-A177-3AD203B41FA5}">
                      <a16:colId xmlns:a16="http://schemas.microsoft.com/office/drawing/2014/main" val="989508237"/>
                    </a:ext>
                  </a:extLst>
                </a:gridCol>
                <a:gridCol w="1645689">
                  <a:extLst>
                    <a:ext uri="{9D8B030D-6E8A-4147-A177-3AD203B41FA5}">
                      <a16:colId xmlns:a16="http://schemas.microsoft.com/office/drawing/2014/main" val="489354277"/>
                    </a:ext>
                  </a:extLst>
                </a:gridCol>
                <a:gridCol w="1646266">
                  <a:extLst>
                    <a:ext uri="{9D8B030D-6E8A-4147-A177-3AD203B41FA5}">
                      <a16:colId xmlns:a16="http://schemas.microsoft.com/office/drawing/2014/main" val="3089100047"/>
                    </a:ext>
                  </a:extLst>
                </a:gridCol>
                <a:gridCol w="1646266">
                  <a:extLst>
                    <a:ext uri="{9D8B030D-6E8A-4147-A177-3AD203B41FA5}">
                      <a16:colId xmlns:a16="http://schemas.microsoft.com/office/drawing/2014/main" val="1302947909"/>
                    </a:ext>
                  </a:extLst>
                </a:gridCol>
              </a:tblGrid>
              <a:tr h="695955">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Nucleo</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tematico</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a:effectLst/>
                          <a:latin typeface="Calibri" panose="020F0502020204030204" pitchFamily="34" charset="0"/>
                          <a:ea typeface="Calibri" panose="020F0502020204030204" pitchFamily="34" charset="0"/>
                          <a:cs typeface="Times New Roman" panose="02020603050405020304" pitchFamily="18" charset="0"/>
                        </a:rPr>
                        <a:t>Traguardi di competenza</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a:effectLst/>
                          <a:latin typeface="Calibri" panose="020F0502020204030204" pitchFamily="34" charset="0"/>
                          <a:ea typeface="Calibri" panose="020F0502020204030204" pitchFamily="34" charset="0"/>
                          <a:cs typeface="Times New Roman" panose="02020603050405020304" pitchFamily="18" charset="0"/>
                        </a:rPr>
                        <a:t>Obiettivi disciplinari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300" b="1">
                          <a:effectLst/>
                          <a:latin typeface="Calibri" panose="020F0502020204030204" pitchFamily="34" charset="0"/>
                          <a:ea typeface="Times New Roman" panose="02020603050405020304" pitchFamily="18" charset="0"/>
                          <a:cs typeface="Times New Roman" panose="02020603050405020304" pitchFamily="18" charset="0"/>
                        </a:rPr>
                        <a:t> </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a:effectLst/>
                          <a:latin typeface="Calibri" panose="020F0502020204030204" pitchFamily="34" charset="0"/>
                          <a:ea typeface="Calibri" panose="020F0502020204030204" pitchFamily="34" charset="0"/>
                          <a:cs typeface="Times New Roman" panose="02020603050405020304" pitchFamily="18" charset="0"/>
                        </a:rPr>
                        <a:t>Conoscenze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a:effectLst/>
                          <a:latin typeface="Calibri" panose="020F0502020204030204" pitchFamily="34" charset="0"/>
                          <a:ea typeface="Calibri" panose="020F0502020204030204" pitchFamily="34" charset="0"/>
                          <a:cs typeface="Times New Roman" panose="02020603050405020304" pitchFamily="18" charset="0"/>
                        </a:rPr>
                        <a:t>Abilità</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8235697"/>
                  </a:ext>
                </a:extLst>
              </a:tr>
              <a:tr h="4704645">
                <a:tc>
                  <a:txBody>
                    <a:bodyPr/>
                    <a:lstStyle/>
                    <a:p>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b="1" dirty="0" err="1">
                          <a:effectLst/>
                          <a:latin typeface="Times New Roman" panose="02020603050405020304" pitchFamily="18" charset="0"/>
                          <a:ea typeface="Times New Roman" panose="02020603050405020304" pitchFamily="18" charset="0"/>
                          <a:cs typeface="Times New Roman" panose="02020603050405020304" pitchFamily="18" charset="0"/>
                        </a:rPr>
                        <a:t>Costituzione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Costituzione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Italiana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Art.3, 12, 18, 32, 33, 34</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Conoscere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elementi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storia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personale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familiare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tradizioni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famiglia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comunità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alcuni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beni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culturali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per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sviluppare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il senso di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appartenenza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Porre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domande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sui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temi</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esistenziali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religiosi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sulle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diversità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culturali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ciò</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è bene o male,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sulla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giustizia</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Avere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consapevolezza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proprie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potenzialità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propri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limiti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Riconoscere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simboli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dell’identità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comunale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regionale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nazionale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ed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europea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Confrontarsi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positivamente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altri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nel</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rispetto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ruoli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Conoscere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analizzare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simboli</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dell’identità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nazionale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ed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europea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Mostrare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attenzione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alle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diverse culture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valorizzarne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aspetti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peculiari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simboli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dell’identità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territoriale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familiare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scolastica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locale,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regionale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nazionale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europea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mondiale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Forme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funzionamento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amministrazioni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locali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Principali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forme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governo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Comunità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europea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Stato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Regione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Provincia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il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Comune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Le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principali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ricorrenze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civili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giornate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tema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Accettare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differenze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Gestire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maniera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responsabile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compiti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Approfondire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usi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costumi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del proprio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territorio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del proprio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paese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Riconoscere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rispettare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valori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sanciti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nella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Carta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Costituzionale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Analizzare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il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significato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simboli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bandiere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emblemi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stemmi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inni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acronimi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loghi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Enti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locali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nazionali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254" marR="62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296132"/>
                  </a:ext>
                </a:extLst>
              </a:tr>
            </a:tbl>
          </a:graphicData>
        </a:graphic>
      </p:graphicFrame>
      <p:sp>
        <p:nvSpPr>
          <p:cNvPr id="3" name="Rectangle 1">
            <a:extLst>
              <a:ext uri="{FF2B5EF4-FFF2-40B4-BE49-F238E27FC236}">
                <a16:creationId xmlns:a16="http://schemas.microsoft.com/office/drawing/2014/main" id="{299CDF65-FC6C-4879-8A6A-BB543072B417}"/>
              </a:ext>
            </a:extLst>
          </p:cNvPr>
          <p:cNvSpPr>
            <a:spLocks noChangeArrowheads="1"/>
          </p:cNvSpPr>
          <p:nvPr/>
        </p:nvSpPr>
        <p:spPr bwMode="auto">
          <a:xfrm>
            <a:off x="457200" y="2204863"/>
            <a:ext cx="8507288" cy="456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658035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6145AB2F-BF98-46D3-B910-D342905BC745}"/>
              </a:ext>
            </a:extLst>
          </p:cNvPr>
          <p:cNvGraphicFramePr>
            <a:graphicFrameLocks noGrp="1"/>
          </p:cNvGraphicFramePr>
          <p:nvPr>
            <p:extLst>
              <p:ext uri="{D42A27DB-BD31-4B8C-83A1-F6EECF244321}">
                <p14:modId xmlns:p14="http://schemas.microsoft.com/office/powerpoint/2010/main" val="623326331"/>
              </p:ext>
            </p:extLst>
          </p:nvPr>
        </p:nvGraphicFramePr>
        <p:xfrm>
          <a:off x="179511" y="476672"/>
          <a:ext cx="8568952" cy="5904656"/>
        </p:xfrm>
        <a:graphic>
          <a:graphicData uri="http://schemas.openxmlformats.org/drawingml/2006/table">
            <a:tbl>
              <a:tblPr firstRow="1" firstCol="1" bandRow="1"/>
              <a:tblGrid>
                <a:gridCol w="2041302">
                  <a:extLst>
                    <a:ext uri="{9D8B030D-6E8A-4147-A177-3AD203B41FA5}">
                      <a16:colId xmlns:a16="http://schemas.microsoft.com/office/drawing/2014/main" val="1168345746"/>
                    </a:ext>
                  </a:extLst>
                </a:gridCol>
                <a:gridCol w="1631627">
                  <a:extLst>
                    <a:ext uri="{9D8B030D-6E8A-4147-A177-3AD203B41FA5}">
                      <a16:colId xmlns:a16="http://schemas.microsoft.com/office/drawing/2014/main" val="3437717943"/>
                    </a:ext>
                  </a:extLst>
                </a:gridCol>
                <a:gridCol w="1631627">
                  <a:extLst>
                    <a:ext uri="{9D8B030D-6E8A-4147-A177-3AD203B41FA5}">
                      <a16:colId xmlns:a16="http://schemas.microsoft.com/office/drawing/2014/main" val="3496711185"/>
                    </a:ext>
                  </a:extLst>
                </a:gridCol>
                <a:gridCol w="1632198">
                  <a:extLst>
                    <a:ext uri="{9D8B030D-6E8A-4147-A177-3AD203B41FA5}">
                      <a16:colId xmlns:a16="http://schemas.microsoft.com/office/drawing/2014/main" val="2465819130"/>
                    </a:ext>
                  </a:extLst>
                </a:gridCol>
                <a:gridCol w="1632198">
                  <a:extLst>
                    <a:ext uri="{9D8B030D-6E8A-4147-A177-3AD203B41FA5}">
                      <a16:colId xmlns:a16="http://schemas.microsoft.com/office/drawing/2014/main" val="3636047570"/>
                    </a:ext>
                  </a:extLst>
                </a:gridCol>
              </a:tblGrid>
              <a:tr h="436754">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Nucleo</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tematico</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Traguardi</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di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competenza</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Obiettivi</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disciplinari</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Conoscenze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Abilità</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0330320"/>
                  </a:ext>
                </a:extLst>
              </a:tr>
              <a:tr h="5467902">
                <a:tc>
                  <a:txBody>
                    <a:bodyPr/>
                    <a:lstStyle/>
                    <a:p>
                      <a:pPr algn="l"/>
                      <a:r>
                        <a:rPr lang="en-US" sz="1100" b="1" dirty="0" err="1">
                          <a:effectLst/>
                          <a:latin typeface="Times New Roman" panose="02020603050405020304" pitchFamily="18" charset="0"/>
                          <a:ea typeface="Times New Roman" panose="02020603050405020304" pitchFamily="18" charset="0"/>
                          <a:cs typeface="Times New Roman" panose="02020603050405020304" pitchFamily="18" charset="0"/>
                        </a:rPr>
                        <a:t>Costituzione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Costituzione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Italiana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Art. 1, 3, 8.</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Riflettere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confrontarsi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ascoltare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discutere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adulti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con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coetanei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rispetto del proprio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dell’altrui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punto di vista.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Collaborare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in modo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costruttivo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a:t>
                      </a:r>
                      <a:r>
                        <a:rPr lang="it-IT"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creativo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Prendere coscienza del sé nella relazione con gli altri e con l’ambiente circostante.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Vivere la dimensione dell’incontro, maturando un atteggiamento rispettoso, amichevole e collaborativo. Vivere la dimensione dell’incontro, maturando un atteggiamento rispettoso, amichevole e collaborativo. Promuovere una cultura di pace ed essere disponibili a rispettare la privacy degli altri.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Apprezzare la diversità ed essere pronti a superare pregiudizi e a cercare compromessi.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Conoscere, nei tratti essenziali,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le religioni primitive e dei popoli antichi.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Percepire la dimensione del sé, dell’altro e della</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condivisione nello stare insieme.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Sviluppare la capacità di integrazione e partecipazione attiva</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all’interno di relazioni sociali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sempre più vaste e complesse.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Favorire il confronto fra le diversità individuali, intese come fonte di arricchimento reciproco. Scoprire che la religiosità dell’uomo nasce dal bisogno di dare delle risposte alle domande di senso.</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Confronto e rispetto delle opinioni altrui.</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Contributo personale all’apprendimento comune e alla realizzazione delle attività collettive. L’importanza della solidarietà e del valore della diversità attraverso la cooperazione.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La funzione della regola nei diversi ambienti di vita quotidiana.</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L’utilizzo delle “buone maniere” in diversi contesti. Lessico adeguato al contesto.</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Essere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disponibile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all'ascolto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al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dialogo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Mettere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atto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atteggiamenti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sempre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più</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consapevoli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responsabili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rispetto di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sé</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degli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altri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Riconoscere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nella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diversità</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valore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una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risorsa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attuando</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forme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solidarietà</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di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cooperazione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Accettare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condividere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regole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stabilite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contesti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Esprimersi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utilizzando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registri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linguistici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adeguati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contesto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257" marR="6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311533"/>
                  </a:ext>
                </a:extLst>
              </a:tr>
            </a:tbl>
          </a:graphicData>
        </a:graphic>
      </p:graphicFrame>
    </p:spTree>
    <p:extLst>
      <p:ext uri="{BB962C8B-B14F-4D97-AF65-F5344CB8AC3E}">
        <p14:creationId xmlns:p14="http://schemas.microsoft.com/office/powerpoint/2010/main" val="1172929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E97D4473-2924-461D-94AE-0BA34AE297B7}"/>
              </a:ext>
            </a:extLst>
          </p:cNvPr>
          <p:cNvGraphicFramePr>
            <a:graphicFrameLocks noGrp="1"/>
          </p:cNvGraphicFramePr>
          <p:nvPr>
            <p:extLst>
              <p:ext uri="{D42A27DB-BD31-4B8C-83A1-F6EECF244321}">
                <p14:modId xmlns:p14="http://schemas.microsoft.com/office/powerpoint/2010/main" val="326355603"/>
              </p:ext>
            </p:extLst>
          </p:nvPr>
        </p:nvGraphicFramePr>
        <p:xfrm>
          <a:off x="107505" y="188640"/>
          <a:ext cx="8928990" cy="6624736"/>
        </p:xfrm>
        <a:graphic>
          <a:graphicData uri="http://schemas.openxmlformats.org/drawingml/2006/table">
            <a:tbl>
              <a:tblPr firstRow="1" firstCol="1" bandRow="1"/>
              <a:tblGrid>
                <a:gridCol w="1785548">
                  <a:extLst>
                    <a:ext uri="{9D8B030D-6E8A-4147-A177-3AD203B41FA5}">
                      <a16:colId xmlns:a16="http://schemas.microsoft.com/office/drawing/2014/main" val="775605114"/>
                    </a:ext>
                  </a:extLst>
                </a:gridCol>
                <a:gridCol w="1785548">
                  <a:extLst>
                    <a:ext uri="{9D8B030D-6E8A-4147-A177-3AD203B41FA5}">
                      <a16:colId xmlns:a16="http://schemas.microsoft.com/office/drawing/2014/main" val="2797789986"/>
                    </a:ext>
                  </a:extLst>
                </a:gridCol>
                <a:gridCol w="1785548">
                  <a:extLst>
                    <a:ext uri="{9D8B030D-6E8A-4147-A177-3AD203B41FA5}">
                      <a16:colId xmlns:a16="http://schemas.microsoft.com/office/drawing/2014/main" val="2352023419"/>
                    </a:ext>
                  </a:extLst>
                </a:gridCol>
                <a:gridCol w="1786173">
                  <a:extLst>
                    <a:ext uri="{9D8B030D-6E8A-4147-A177-3AD203B41FA5}">
                      <a16:colId xmlns:a16="http://schemas.microsoft.com/office/drawing/2014/main" val="3886070156"/>
                    </a:ext>
                  </a:extLst>
                </a:gridCol>
                <a:gridCol w="1786173">
                  <a:extLst>
                    <a:ext uri="{9D8B030D-6E8A-4147-A177-3AD203B41FA5}">
                      <a16:colId xmlns:a16="http://schemas.microsoft.com/office/drawing/2014/main" val="1653948928"/>
                    </a:ext>
                  </a:extLst>
                </a:gridCol>
              </a:tblGrid>
              <a:tr h="349534">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Nucleo</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tematico</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Traguardi</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di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competenza</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Obiettivi</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disciplinari</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Conoscenze</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Abilità</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6874512"/>
                  </a:ext>
                </a:extLst>
              </a:tr>
              <a:tr h="6258976">
                <a:tc>
                  <a:txBody>
                    <a:bodyPr/>
                    <a:lstStyle/>
                    <a:p>
                      <a:r>
                        <a:rPr lang="en-US" sz="11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b="1"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Svil</a:t>
                      </a:r>
                      <a:r>
                        <a:rPr lang="en-US" sz="1400" b="1"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uppo</a:t>
                      </a:r>
                      <a:r>
                        <a:rPr lang="en-US" sz="1400" b="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400" b="1"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economico</a:t>
                      </a:r>
                      <a:r>
                        <a:rPr lang="en-US" sz="1400" b="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400" b="1"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Sostenibilità</a:t>
                      </a:r>
                      <a:endParaRPr lang="it-IT"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Costituzione</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Italiana</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Art. 1, 5, 9, 12, 37, 47, 48, 49.</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Individuare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principali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ruoli</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autorevoli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diversi</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contesti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I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servizi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presenti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nel</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territorio</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Assumere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comportamenti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corretti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per la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sicurezza</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salute propria e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altrui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per</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il rispetto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persone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luoghi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dell’ambiente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per una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crescita</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economica</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lo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rispetti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per la tutela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qualità</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vita. </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Seguire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regole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comportamento</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assumersi</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responsabilità</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Maturare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scelte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condotte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tutela del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risparmio</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di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utilizzo</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responsabile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risorse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2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finanziarie</a:t>
                      </a:r>
                      <a:r>
                        <a:rPr lang="en-US" sz="12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Comprendere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necessità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uno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sviluppo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equo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sostenibile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rispettoso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dell’ecosistema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nonché</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un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utilizzo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consapevole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risorse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ambientali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Impegnarsi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efficacemente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con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gli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altri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per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conseguire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un interesse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comune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o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pubblico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come lo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sviluppo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sostenibile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società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Promuovere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il rispetto verso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gli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altri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l’ambiente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la natura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saper</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riconoscere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gli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effetti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degrado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dell’incuria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Riconoscere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fonti</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energetiche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promuovere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un</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atteggiamento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critico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razionale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nel</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loro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utilizzo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classificare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rifiuti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sviluppandone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l’attività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riciclo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Maturare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scelte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condotte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contrasto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all’illegalità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Comprendere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l’importanza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crescita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del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lavoro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le cause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sviluppo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sociale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le diverse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attività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economiche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Assumere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atteggiamenti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comportamenti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responsabili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finalizzati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ad una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crescita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rispetti</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l’ambiente</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tutelando</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qualità</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1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1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vita.</a:t>
                      </a:r>
                      <a:endParaRPr lang="it-IT"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Promuovere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gestione</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rifiuti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urbani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in</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particolare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raccolta</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differenziata</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Favorire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corretto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uso</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risorse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idriche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ed</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energetiche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Individuare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bisogni</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primari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quelli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sociali</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degli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esseri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umani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la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funzione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alcuni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servizi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pubblici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avvalersi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servizi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territorio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biblioteca</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spazi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pubblici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princìpi</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fondamentali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Costituzione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Individuare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cause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comportamenti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potrebbero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favorire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o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contrastare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criminalità</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nelle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sue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varie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forme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Riflettere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sulle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misure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contrasto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ai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fenomeni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mafiosi.</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valore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costituzionale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lavoro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ed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settori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economici.</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le cause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sviluppo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arretratezze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sociali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ed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economiche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in Italia ed in Europa.</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Saper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analizzare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funzionamento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degli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strumenti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predisposti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dallo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Stato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Istituzioni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per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tutelare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salute,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sicurezza</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benessere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collettivo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Riflettere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sulle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scelte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inidviduali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in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situazioni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pratiche</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di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diretta</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esperienza</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quando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si</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parla</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denaro</a:t>
                      </a:r>
                      <a:r>
                        <a:rPr lang="en-US" sz="10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norme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codice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stradale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Norme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per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rispettare</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l’ambiente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raccolta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differenziata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riciclo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L’importanza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dell’acqua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l’uso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consapevole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risorse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energetiche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più</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importanti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norme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sicurezza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Valorizzazione</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patrimonio</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ambientale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storico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culturale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servizi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territorio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biblioteca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giardini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pubblici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regolamenti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disciplinano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l’utilizzo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spazi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servizi</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scuola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biblioteca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museo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cause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comportamenti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favoriscono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criminalità</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storia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fenomeni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mafiosi.</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l’esistenza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alcune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norme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regole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fondamentali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disciplinano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lavoro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alcune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produzioni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 tutela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lavoratori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comunità</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dell’ambiente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condizioni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crescita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il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valore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costituzionale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lavoro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applicare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forme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risparmio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gestire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acquisti</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valore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proprietà</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privata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Riconoscere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l’importanza</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la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funzione</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del </a:t>
                      </a:r>
                      <a:r>
                        <a:rPr lang="en-US" sz="105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denaro</a:t>
                      </a:r>
                      <a:r>
                        <a:rPr lang="en-US" sz="105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10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Partecipare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momenti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educativi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formali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ed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informali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mostre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pubbliche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progetti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occasioni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o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ricorrenze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comunità</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azioni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solidarietà</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manifestazioni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sportive 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uscite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didattiche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comportamenti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assumere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in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situazioni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emergenza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Sapersi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muovere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in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sicurezza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nell’ambiente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scolastico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 per la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strada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Assumere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comportamenti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che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favoriscano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un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sano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corretto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stile di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vita.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norme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che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tutelano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l’ambiente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per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diventare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cittadini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responsabili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Praticare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forme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utilizzo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riciclo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materiali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Usare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in modo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corretto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risorse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evitando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sprechi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d’acqua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energia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Conoscere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Comune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appartenenza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competenze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servizi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offerti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cittadini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la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struttura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organizzativa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ruoli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 le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funzioni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Mettere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in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relazione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le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regole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stabilite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all’interno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classe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scuola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famiglia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comunità</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vita con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alcuni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articoli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Costituzione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Leggere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analizzare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alcuni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articoli</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della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Costituzione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italiana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per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approfondire</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il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concetto</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effectLst/>
                          <a:latin typeface="Calibri Light" panose="020F0302020204030204" pitchFamily="34" charset="0"/>
                          <a:ea typeface="Times New Roman" panose="02020603050405020304" pitchFamily="18" charset="0"/>
                          <a:cs typeface="Times New Roman" panose="02020603050405020304" pitchFamily="18" charset="0"/>
                        </a:rPr>
                        <a:t>democrazia</a:t>
                      </a:r>
                      <a:r>
                        <a:rPr lang="en-US" sz="900" dirty="0">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Mettere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in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relazione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gli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stili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vita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persone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delle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comunità</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con il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loro</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impatto</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sociale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economico</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ed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ambientale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Saper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effettuare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semplice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forme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di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comparazione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tra</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prodotti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e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individuare</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diversi</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 tipi di </a:t>
                      </a:r>
                      <a:r>
                        <a:rPr lang="en-US" sz="900" dirty="0" err="1">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pagamento</a:t>
                      </a:r>
                      <a:r>
                        <a:rPr lang="en-US" sz="90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7051780"/>
                  </a:ext>
                </a:extLst>
              </a:tr>
            </a:tbl>
          </a:graphicData>
        </a:graphic>
      </p:graphicFrame>
    </p:spTree>
    <p:extLst>
      <p:ext uri="{BB962C8B-B14F-4D97-AF65-F5344CB8AC3E}">
        <p14:creationId xmlns:p14="http://schemas.microsoft.com/office/powerpoint/2010/main" val="4065795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587B294E-8930-4B35-AEA6-771B2976BE98}"/>
              </a:ext>
            </a:extLst>
          </p:cNvPr>
          <p:cNvGraphicFramePr>
            <a:graphicFrameLocks noGrp="1"/>
          </p:cNvGraphicFramePr>
          <p:nvPr>
            <p:extLst>
              <p:ext uri="{D42A27DB-BD31-4B8C-83A1-F6EECF244321}">
                <p14:modId xmlns:p14="http://schemas.microsoft.com/office/powerpoint/2010/main" val="3200407052"/>
              </p:ext>
            </p:extLst>
          </p:nvPr>
        </p:nvGraphicFramePr>
        <p:xfrm>
          <a:off x="0" y="-17560"/>
          <a:ext cx="9143999" cy="6751192"/>
        </p:xfrm>
        <a:graphic>
          <a:graphicData uri="http://schemas.openxmlformats.org/drawingml/2006/table">
            <a:tbl>
              <a:tblPr firstRow="1" firstCol="1" bandRow="1"/>
              <a:tblGrid>
                <a:gridCol w="1828543">
                  <a:extLst>
                    <a:ext uri="{9D8B030D-6E8A-4147-A177-3AD203B41FA5}">
                      <a16:colId xmlns:a16="http://schemas.microsoft.com/office/drawing/2014/main" val="3409040781"/>
                    </a:ext>
                  </a:extLst>
                </a:gridCol>
                <a:gridCol w="1828543">
                  <a:extLst>
                    <a:ext uri="{9D8B030D-6E8A-4147-A177-3AD203B41FA5}">
                      <a16:colId xmlns:a16="http://schemas.microsoft.com/office/drawing/2014/main" val="2903899918"/>
                    </a:ext>
                  </a:extLst>
                </a:gridCol>
                <a:gridCol w="1828543">
                  <a:extLst>
                    <a:ext uri="{9D8B030D-6E8A-4147-A177-3AD203B41FA5}">
                      <a16:colId xmlns:a16="http://schemas.microsoft.com/office/drawing/2014/main" val="3290024809"/>
                    </a:ext>
                  </a:extLst>
                </a:gridCol>
                <a:gridCol w="1829185">
                  <a:extLst>
                    <a:ext uri="{9D8B030D-6E8A-4147-A177-3AD203B41FA5}">
                      <a16:colId xmlns:a16="http://schemas.microsoft.com/office/drawing/2014/main" val="837869992"/>
                    </a:ext>
                  </a:extLst>
                </a:gridCol>
                <a:gridCol w="1829185">
                  <a:extLst>
                    <a:ext uri="{9D8B030D-6E8A-4147-A177-3AD203B41FA5}">
                      <a16:colId xmlns:a16="http://schemas.microsoft.com/office/drawing/2014/main" val="4144440652"/>
                    </a:ext>
                  </a:extLst>
                </a:gridCol>
              </a:tblGrid>
              <a:tr h="422224">
                <a:tc>
                  <a:txBody>
                    <a:bodyPr/>
                    <a:lstStyle/>
                    <a:p>
                      <a:pPr algn="ct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Nucleo</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tematico</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Traguardi</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di </a:t>
                      </a: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competenza</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Obiettivi</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disciplinari</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Conoscenze</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400" b="1" dirty="0" err="1">
                          <a:effectLst/>
                          <a:latin typeface="Calibri" panose="020F0502020204030204" pitchFamily="34" charset="0"/>
                          <a:ea typeface="Calibri" panose="020F0502020204030204" pitchFamily="34" charset="0"/>
                          <a:cs typeface="Times New Roman" panose="02020603050405020304" pitchFamily="18" charset="0"/>
                        </a:rPr>
                        <a:t>Abilità</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8147209"/>
                  </a:ext>
                </a:extLst>
              </a:tr>
              <a:tr h="6324472">
                <a:tc>
                  <a:txBody>
                    <a:bodyPr/>
                    <a:lstStyle/>
                    <a:p>
                      <a:pPr algn="ctr"/>
                      <a:r>
                        <a:rPr lang="en-US" sz="1100" b="1" dirty="0" err="1">
                          <a:effectLst/>
                          <a:latin typeface="Times New Roman" panose="02020603050405020304" pitchFamily="18" charset="0"/>
                          <a:ea typeface="Times New Roman" panose="02020603050405020304" pitchFamily="18" charset="0"/>
                          <a:cs typeface="Times New Roman" panose="02020603050405020304" pitchFamily="18" charset="0"/>
                        </a:rPr>
                        <a:t>Cittadinanza</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b="1" dirty="0" err="1">
                          <a:effectLst/>
                          <a:latin typeface="Times New Roman" panose="02020603050405020304" pitchFamily="18" charset="0"/>
                          <a:ea typeface="Times New Roman" panose="02020603050405020304" pitchFamily="18" charset="0"/>
                          <a:cs typeface="Times New Roman" panose="02020603050405020304" pitchFamily="18" charset="0"/>
                        </a:rPr>
                        <a:t>digitale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Distinguere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dispositivi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utilizzarli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correttamente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Rispettare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comportamenti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nella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rete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navigare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in</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modo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sicuro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Comprendere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il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concetto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dato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individuare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informazioni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corrette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o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errate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anche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nel</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confronto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altre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fonti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Distinguere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l’identità</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digitale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da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un’identità</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reale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applicare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le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regole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sulla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privacy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tutelando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stesso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il bene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collettivo</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Prendere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Piena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consapevolezza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dell’identità</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digitale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come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valore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individuale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collettivo</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da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preservare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Essere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consapevole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rischi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rete 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riuscire</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err="1">
                          <a:effectLst/>
                          <a:latin typeface="Times New Roman" panose="02020603050405020304" pitchFamily="18" charset="0"/>
                          <a:ea typeface="Times New Roman" panose="02020603050405020304" pitchFamily="18" charset="0"/>
                          <a:cs typeface="Times New Roman" panose="02020603050405020304" pitchFamily="18" charset="0"/>
                        </a:rPr>
                        <a:t>individuarli</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Partecipare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scambi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comunicativi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rispettando</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messaggi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chiari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pertinenti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in un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registro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il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più</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possibile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adeguato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alla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situazione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Interagire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in modo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efficace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in diverse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situazioni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comunicative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attraverso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modalità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dialogiche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sempre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rispettose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idee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degli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altri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Riconoscere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nell’ambiente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circostante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principali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sistemi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tecnologici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molteplici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relazioni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essi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stabiliscono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esseri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viventi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altri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elementi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naturali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Ipotizzare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possibili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conseguenze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una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decisione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o di una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scelta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tipo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tecnologico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riconoscendo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ogni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innovazione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opportunità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rischi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Utilizzare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adeguate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risorse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informative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organizzative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per la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progettazione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la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realizzazione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semplici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prodotti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tipo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Conoscere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proprietà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caratteristiche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mezzi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comunicazione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farne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uso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efficace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responsabile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rispetto alle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necessità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studio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socializzazione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Mostrare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capacità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accedere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mezzi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comunicazione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sia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tradizionali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sia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nuovi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interpretarli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criticamente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interagire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essi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nonché</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comprendere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il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ruolo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funzioni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media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nelle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società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democratiche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Ascoltare testi prodotti da</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altri, anche trasmessi dai media, riconoscendone la</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fonte e individuando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scopo, argomento, informazioni principali 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punto di vista</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dell’emittente.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Narrare esperienze, eventi,</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informazioni significative in base allo scopo,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ordinandole in base a un</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criterio logico - cronologico,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esplicitandole in modo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chiaro ed esauriente e usando un registro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adeguato all’argomento 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alla situazione. Confrontare, su uno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stesso argomento,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informazioni ricavabili da più fonti, selezionando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quelle ritenute più</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significative ed affidabili. Utilizzare la videoscrittura</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per I propri testi,</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curandone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l’impaginazione; scrivere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testi digitali (ad es. e-mail,</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post di blog, presentazioni), anche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come supporto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all’esposizione orale. Accostarsi a nuove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applicazioni informatiche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esplorandone le funzioni e le potenzialità.</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Il web, il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funzionamento</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rete, le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fonti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reperibili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in rete,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contenuti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informazioni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Le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mezzi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forme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comunicazione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servizi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pubblici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privati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Le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norme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comportamentali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da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osservare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nell'ambito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dell'utilizzo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dell'interazione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ambienti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gestione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la tutela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si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producono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attraverso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strumenti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Norme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sulla</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tutela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riservatezza</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applicate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dai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servizi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relativamente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all'uso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personali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rischi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per la salute e le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minacce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al proprio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benessere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fisico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psicologico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nell’uso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Analizzare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confrontare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valutare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criticamente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la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credibilità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l'affidabilità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fonti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informazioni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contenuti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Interagire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attraverso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varie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forme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comunicazione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appropriati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per un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determinato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contesto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Informarsi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partecipare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dibattito</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pubblico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attraverso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l'utilizzo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servizi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pubblici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privati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Ricercare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opportunità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crescita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personale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cittadinanza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partecipativa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attraverso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adeguate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Conoscere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norme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comportamentali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da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osservare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nell'ambito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dell'utilizzo</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dell'interazione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ambienti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Creare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gestire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l'identità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essere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grado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proteggere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la propria</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reputazione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gestire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tutelare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producono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attraverso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diversi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strumenti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ambienti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servizi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rispettare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identità</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altrui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utilizzare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condividere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informazioni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personali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identificabili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proteggendo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stessi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gli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altri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Conoscere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politiche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sulla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tutela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riservatezza</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applicate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dai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servizi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relativamente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all'uso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dati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personali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Essere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consapevoli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di come le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tecnologie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digitali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possono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influire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sul</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benessere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psicofisico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sull'inclusione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sociale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particolare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attenzione</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comportamenti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riconducibili</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al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bullismo</a:t>
                      </a: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al </a:t>
                      </a:r>
                      <a:r>
                        <a:rPr lang="en-US" sz="900" dirty="0" err="1">
                          <a:effectLst/>
                          <a:latin typeface="Times New Roman" panose="02020603050405020304" pitchFamily="18" charset="0"/>
                          <a:ea typeface="Times New Roman" panose="02020603050405020304" pitchFamily="18" charset="0"/>
                          <a:cs typeface="Times New Roman" panose="02020603050405020304" pitchFamily="18" charset="0"/>
                        </a:rPr>
                        <a:t>cyberbullismo</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190" marR="3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3991045"/>
                  </a:ext>
                </a:extLst>
              </a:tr>
            </a:tbl>
          </a:graphicData>
        </a:graphic>
      </p:graphicFrame>
    </p:spTree>
    <p:extLst>
      <p:ext uri="{BB962C8B-B14F-4D97-AF65-F5344CB8AC3E}">
        <p14:creationId xmlns:p14="http://schemas.microsoft.com/office/powerpoint/2010/main" val="2271777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8FE39B58-711B-431C-AAD7-71AE1132F84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332656"/>
            <a:ext cx="9072245" cy="381000"/>
          </a:xfrm>
          <a:prstGeom prst="rect">
            <a:avLst/>
          </a:prstGeom>
          <a:noFill/>
          <a:ln>
            <a:noFill/>
          </a:ln>
        </p:spPr>
      </p:pic>
      <p:graphicFrame>
        <p:nvGraphicFramePr>
          <p:cNvPr id="4" name="Tabella 3">
            <a:extLst>
              <a:ext uri="{FF2B5EF4-FFF2-40B4-BE49-F238E27FC236}">
                <a16:creationId xmlns:a16="http://schemas.microsoft.com/office/drawing/2014/main" id="{B7865F49-E6EA-43A3-93D0-67BEBBAB7C25}"/>
              </a:ext>
            </a:extLst>
          </p:cNvPr>
          <p:cNvGraphicFramePr>
            <a:graphicFrameLocks noGrp="1"/>
          </p:cNvGraphicFramePr>
          <p:nvPr>
            <p:extLst>
              <p:ext uri="{D42A27DB-BD31-4B8C-83A1-F6EECF244321}">
                <p14:modId xmlns:p14="http://schemas.microsoft.com/office/powerpoint/2010/main" val="1838188589"/>
              </p:ext>
            </p:extLst>
          </p:nvPr>
        </p:nvGraphicFramePr>
        <p:xfrm>
          <a:off x="71755" y="764704"/>
          <a:ext cx="9072245" cy="6120680"/>
        </p:xfrm>
        <a:graphic>
          <a:graphicData uri="http://schemas.openxmlformats.org/drawingml/2006/table">
            <a:tbl>
              <a:tblPr firstRow="1" firstCol="1" lastRow="1" lastCol="1" bandRow="1" bandCol="1">
                <a:tableStyleId>{5C22544A-7EE6-4342-B048-85BDC9FD1C3A}</a:tableStyleId>
              </a:tblPr>
              <a:tblGrid>
                <a:gridCol w="1115869">
                  <a:extLst>
                    <a:ext uri="{9D8B030D-6E8A-4147-A177-3AD203B41FA5}">
                      <a16:colId xmlns:a16="http://schemas.microsoft.com/office/drawing/2014/main" val="2431637713"/>
                    </a:ext>
                  </a:extLst>
                </a:gridCol>
                <a:gridCol w="3312368">
                  <a:extLst>
                    <a:ext uri="{9D8B030D-6E8A-4147-A177-3AD203B41FA5}">
                      <a16:colId xmlns:a16="http://schemas.microsoft.com/office/drawing/2014/main" val="656123310"/>
                    </a:ext>
                  </a:extLst>
                </a:gridCol>
                <a:gridCol w="2880320">
                  <a:extLst>
                    <a:ext uri="{9D8B030D-6E8A-4147-A177-3AD203B41FA5}">
                      <a16:colId xmlns:a16="http://schemas.microsoft.com/office/drawing/2014/main" val="1562956534"/>
                    </a:ext>
                  </a:extLst>
                </a:gridCol>
                <a:gridCol w="648072">
                  <a:extLst>
                    <a:ext uri="{9D8B030D-6E8A-4147-A177-3AD203B41FA5}">
                      <a16:colId xmlns:a16="http://schemas.microsoft.com/office/drawing/2014/main" val="3095837138"/>
                    </a:ext>
                  </a:extLst>
                </a:gridCol>
                <a:gridCol w="1115616">
                  <a:extLst>
                    <a:ext uri="{9D8B030D-6E8A-4147-A177-3AD203B41FA5}">
                      <a16:colId xmlns:a16="http://schemas.microsoft.com/office/drawing/2014/main" val="1077306396"/>
                    </a:ext>
                  </a:extLst>
                </a:gridCol>
              </a:tblGrid>
              <a:tr h="288032">
                <a:tc gridSpan="5">
                  <a:txBody>
                    <a:bodyPr/>
                    <a:lstStyle/>
                    <a:p>
                      <a:pPr marL="3815080" marR="4065905" algn="ctr">
                        <a:lnSpc>
                          <a:spcPts val="1300"/>
                        </a:lnSpc>
                        <a:spcAft>
                          <a:spcPts val="0"/>
                        </a:spcAft>
                      </a:pPr>
                      <a:endParaRPr lang="en-US" sz="1200" dirty="0">
                        <a:effectLst/>
                      </a:endParaRPr>
                    </a:p>
                    <a:p>
                      <a:pPr marL="3815080" marR="4065905" algn="ctr">
                        <a:lnSpc>
                          <a:spcPts val="1300"/>
                        </a:lnSpc>
                        <a:spcAft>
                          <a:spcPts val="0"/>
                        </a:spcAft>
                      </a:pPr>
                      <a:r>
                        <a:rPr lang="en-US" sz="1400" dirty="0">
                          <a:effectLst/>
                        </a:rPr>
                        <a:t>C</a:t>
                      </a:r>
                      <a:r>
                        <a:rPr lang="en-US" sz="1400" spc="45" dirty="0">
                          <a:effectLst/>
                        </a:rPr>
                        <a:t>L</a:t>
                      </a:r>
                      <a:r>
                        <a:rPr lang="en-US" sz="1400" spc="-60" dirty="0">
                          <a:effectLst/>
                        </a:rPr>
                        <a:t>A</a:t>
                      </a:r>
                      <a:r>
                        <a:rPr lang="en-US" sz="1400" spc="5" dirty="0">
                          <a:effectLst/>
                        </a:rPr>
                        <a:t>SS</a:t>
                      </a:r>
                      <a:r>
                        <a:rPr lang="en-US" sz="1400" dirty="0">
                          <a:effectLst/>
                        </a:rPr>
                        <a:t>E</a:t>
                      </a:r>
                      <a:r>
                        <a:rPr lang="en-US" sz="1400" spc="5" dirty="0">
                          <a:effectLst/>
                        </a:rPr>
                        <a:t> P</a:t>
                      </a:r>
                      <a:r>
                        <a:rPr lang="en-US" sz="1400" dirty="0">
                          <a:effectLst/>
                        </a:rPr>
                        <a:t>RI</a:t>
                      </a:r>
                      <a:r>
                        <a:rPr lang="en-US" sz="1400" spc="30" dirty="0">
                          <a:effectLst/>
                        </a:rPr>
                        <a:t>M</a:t>
                      </a:r>
                      <a:r>
                        <a:rPr lang="en-US" sz="1400" dirty="0">
                          <a:effectLst/>
                        </a:rPr>
                        <a:t>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056896995"/>
                  </a:ext>
                </a:extLst>
              </a:tr>
              <a:tr h="195187">
                <a:tc>
                  <a:txBody>
                    <a:bodyPr/>
                    <a:lstStyle/>
                    <a:p>
                      <a:pPr marL="208280">
                        <a:lnSpc>
                          <a:spcPts val="1100"/>
                        </a:lnSpc>
                      </a:pPr>
                      <a:r>
                        <a:rPr lang="en-US" sz="1200" spc="-5" dirty="0">
                          <a:effectLst/>
                        </a:rPr>
                        <a:t>D</a:t>
                      </a:r>
                      <a:r>
                        <a:rPr lang="en-US" sz="1200" spc="5" dirty="0">
                          <a:effectLst/>
                        </a:rPr>
                        <a:t>I</a:t>
                      </a:r>
                      <a:r>
                        <a:rPr lang="en-US" sz="1200" spc="-5" dirty="0">
                          <a:effectLst/>
                        </a:rPr>
                        <a:t>SC</a:t>
                      </a:r>
                      <a:r>
                        <a:rPr lang="en-US" sz="1200" spc="5" dirty="0">
                          <a:effectLst/>
                        </a:rPr>
                        <a:t>I</a:t>
                      </a:r>
                      <a:r>
                        <a:rPr lang="en-US" sz="1200" spc="-5" dirty="0">
                          <a:effectLst/>
                        </a:rPr>
                        <a:t>P</a:t>
                      </a:r>
                      <a:r>
                        <a:rPr lang="en-US" sz="1200" spc="-15" dirty="0">
                          <a:effectLst/>
                        </a:rPr>
                        <a:t>L</a:t>
                      </a:r>
                      <a:r>
                        <a:rPr lang="en-US" sz="1200" spc="5" dirty="0">
                          <a:effectLst/>
                        </a:rPr>
                        <a:t>I</a:t>
                      </a:r>
                      <a:r>
                        <a:rPr lang="en-US" sz="1200" spc="20" dirty="0">
                          <a:effectLst/>
                        </a:rPr>
                        <a:t>N</a:t>
                      </a:r>
                      <a:r>
                        <a:rPr lang="en-US" sz="1200" dirty="0">
                          <a:effectLst/>
                        </a:rPr>
                        <a:t>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90"/>
                        </a:spcBef>
                        <a:spcAft>
                          <a:spcPts val="0"/>
                        </a:spcAft>
                      </a:pPr>
                      <a:r>
                        <a:rPr lang="en-US" sz="1100" spc="-25" dirty="0">
                          <a:effectLst/>
                        </a:rPr>
                        <a:t>T</a:t>
                      </a:r>
                      <a:r>
                        <a:rPr lang="en-US" sz="1100" spc="-5" dirty="0">
                          <a:effectLst/>
                        </a:rPr>
                        <a:t>E</a:t>
                      </a:r>
                      <a:r>
                        <a:rPr lang="en-US" sz="1100" spc="50" dirty="0">
                          <a:effectLst/>
                        </a:rPr>
                        <a:t>M</a:t>
                      </a:r>
                      <a:r>
                        <a:rPr lang="en-US" sz="1100" dirty="0">
                          <a:effectLst/>
                        </a:rPr>
                        <a:t>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ct val="107000"/>
                        </a:lnSpc>
                        <a:spcBef>
                          <a:spcPts val="90"/>
                        </a:spcBef>
                        <a:spcAft>
                          <a:spcPts val="0"/>
                        </a:spcAft>
                      </a:pPr>
                      <a:r>
                        <a:rPr lang="en-US" sz="1100" spc="-55">
                          <a:effectLst/>
                        </a:rPr>
                        <a:t>A</a:t>
                      </a:r>
                      <a:r>
                        <a:rPr lang="en-US" sz="1100" spc="5">
                          <a:effectLst/>
                        </a:rPr>
                        <a:t>RGOM</a:t>
                      </a:r>
                      <a:r>
                        <a:rPr lang="en-US" sz="1100" spc="-5">
                          <a:effectLst/>
                        </a:rPr>
                        <a:t>EN</a:t>
                      </a:r>
                      <a:r>
                        <a:rPr lang="en-US" sz="1100" spc="-25">
                          <a:effectLst/>
                        </a:rPr>
                        <a:t>T</a:t>
                      </a:r>
                      <a:r>
                        <a:rPr lang="en-US" sz="1100">
                          <a:effectLst/>
                        </a:rPr>
                        <a:t>I</a:t>
                      </a:r>
                      <a:r>
                        <a:rPr lang="en-US" sz="1100" spc="25">
                          <a:effectLst/>
                        </a:rPr>
                        <a:t> </a:t>
                      </a:r>
                      <a:r>
                        <a:rPr lang="en-US" sz="1100" spc="-25">
                          <a:effectLst/>
                        </a:rPr>
                        <a:t>T</a:t>
                      </a:r>
                      <a:r>
                        <a:rPr lang="en-US" sz="1100" spc="45">
                          <a:effectLst/>
                        </a:rPr>
                        <a:t>R</a:t>
                      </a:r>
                      <a:r>
                        <a:rPr lang="en-US" sz="1100" spc="-65">
                          <a:effectLst/>
                        </a:rPr>
                        <a:t>A</a:t>
                      </a:r>
                      <a:r>
                        <a:rPr lang="en-US" sz="1100" spc="-5">
                          <a:effectLst/>
                        </a:rPr>
                        <a:t>T</a:t>
                      </a:r>
                      <a:r>
                        <a:rPr lang="en-US" sz="1100" spc="10">
                          <a:effectLst/>
                        </a:rPr>
                        <a:t>T</a:t>
                      </a:r>
                      <a:r>
                        <a:rPr lang="en-US" sz="1100" spc="-30">
                          <a:effectLst/>
                        </a:rPr>
                        <a:t>A</a:t>
                      </a:r>
                      <a:r>
                        <a:rPr lang="en-US" sz="1100" spc="20">
                          <a:effectLst/>
                        </a:rPr>
                        <a:t>T</a:t>
                      </a:r>
                      <a:r>
                        <a:rPr lang="en-US" sz="1100">
                          <a:effectLst/>
                        </a:rPr>
                        <a:t>I</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4145">
                        <a:lnSpc>
                          <a:spcPct val="107000"/>
                        </a:lnSpc>
                        <a:spcBef>
                          <a:spcPts val="90"/>
                        </a:spcBef>
                        <a:spcAft>
                          <a:spcPts val="0"/>
                        </a:spcAft>
                      </a:pPr>
                      <a:r>
                        <a:rPr lang="en-US" sz="1050" spc="-5">
                          <a:effectLst/>
                        </a:rPr>
                        <a:t>N</a:t>
                      </a:r>
                      <a:r>
                        <a:rPr lang="en-US" sz="1050" spc="5">
                          <a:effectLst/>
                        </a:rPr>
                        <a:t>.O</a:t>
                      </a:r>
                      <a:r>
                        <a:rPr lang="en-US" sz="1050">
                          <a:effectLst/>
                        </a:rPr>
                        <a:t>RE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90"/>
                        </a:spcBef>
                        <a:spcAft>
                          <a:spcPts val="0"/>
                        </a:spcAft>
                      </a:pPr>
                      <a:r>
                        <a:rPr lang="en-US" sz="1050" spc="-5">
                          <a:effectLst/>
                        </a:rPr>
                        <a:t>PER</a:t>
                      </a:r>
                      <a:r>
                        <a:rPr lang="en-US" sz="1050" spc="5">
                          <a:effectLst/>
                        </a:rPr>
                        <a:t>IO</a:t>
                      </a:r>
                      <a:r>
                        <a:rPr lang="en-US" sz="1050" spc="-15">
                          <a:effectLst/>
                        </a:rPr>
                        <a:t>D</a:t>
                      </a:r>
                      <a:r>
                        <a:rPr lang="en-US" sz="1050">
                          <a:effectLst/>
                        </a:rPr>
                        <a:t>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28374820"/>
                  </a:ext>
                </a:extLst>
              </a:tr>
              <a:tr h="601094">
                <a:tc>
                  <a:txBody>
                    <a:bodyPr/>
                    <a:lstStyle/>
                    <a:p>
                      <a:pPr marL="208280">
                        <a:lnSpc>
                          <a:spcPct val="107000"/>
                        </a:lnSpc>
                        <a:spcBef>
                          <a:spcPts val="25"/>
                        </a:spcBef>
                        <a:spcAft>
                          <a:spcPts val="0"/>
                        </a:spcAft>
                      </a:pPr>
                      <a:r>
                        <a:rPr lang="en-US" sz="1200" spc="5" dirty="0" err="1">
                          <a:effectLst/>
                        </a:rPr>
                        <a:t>It</a:t>
                      </a:r>
                      <a:r>
                        <a:rPr lang="en-US" sz="1200" spc="-15" dirty="0" err="1">
                          <a:effectLst/>
                        </a:rPr>
                        <a:t>a</a:t>
                      </a:r>
                      <a:r>
                        <a:rPr lang="en-US" sz="1200" spc="5" dirty="0" err="1">
                          <a:effectLst/>
                        </a:rPr>
                        <a:t>li</a:t>
                      </a:r>
                      <a:r>
                        <a:rPr lang="en-US" sz="1200" dirty="0" err="1">
                          <a:effectLst/>
                        </a:rPr>
                        <a:t>a</a:t>
                      </a:r>
                      <a:r>
                        <a:rPr lang="en-US" sz="1200" spc="-5" dirty="0" err="1">
                          <a:effectLst/>
                        </a:rPr>
                        <a:t>n</a:t>
                      </a:r>
                      <a:r>
                        <a:rPr lang="en-US" sz="1200" dirty="0" err="1">
                          <a:effectLst/>
                        </a:rPr>
                        <a:t>o</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marR="135890">
                        <a:lnSpc>
                          <a:spcPct val="86000"/>
                        </a:lnSpc>
                        <a:spcBef>
                          <a:spcPts val="85"/>
                        </a:spcBef>
                        <a:spcAft>
                          <a:spcPts val="0"/>
                        </a:spcAft>
                      </a:pPr>
                      <a:r>
                        <a:rPr lang="en-US" sz="1100" spc="-5" dirty="0" err="1">
                          <a:effectLst/>
                        </a:rPr>
                        <a:t>E</a:t>
                      </a:r>
                      <a:r>
                        <a:rPr lang="en-US" sz="1100" dirty="0" err="1">
                          <a:effectLst/>
                        </a:rPr>
                        <a:t>duca</a:t>
                      </a:r>
                      <a:r>
                        <a:rPr lang="en-US" sz="1100" spc="-25" dirty="0" err="1">
                          <a:effectLst/>
                        </a:rPr>
                        <a:t>z</a:t>
                      </a:r>
                      <a:r>
                        <a:rPr lang="en-US" sz="1100" spc="-5" dirty="0" err="1">
                          <a:effectLst/>
                        </a:rPr>
                        <a:t>i</a:t>
                      </a:r>
                      <a:r>
                        <a:rPr lang="en-US" sz="1100" dirty="0" err="1">
                          <a:effectLst/>
                        </a:rPr>
                        <a:t>one</a:t>
                      </a:r>
                      <a:r>
                        <a:rPr lang="en-US" sz="1100" dirty="0">
                          <a:effectLst/>
                        </a:rPr>
                        <a:t> al</a:t>
                      </a:r>
                      <a:r>
                        <a:rPr lang="en-US" sz="1100" spc="5" dirty="0">
                          <a:effectLst/>
                        </a:rPr>
                        <a:t> r</a:t>
                      </a:r>
                      <a:r>
                        <a:rPr lang="en-US" sz="1100" spc="-5" dirty="0">
                          <a:effectLst/>
                        </a:rPr>
                        <a:t>i</a:t>
                      </a:r>
                      <a:r>
                        <a:rPr lang="en-US" sz="1100" dirty="0">
                          <a:effectLst/>
                        </a:rPr>
                        <a:t>s</a:t>
                      </a:r>
                      <a:r>
                        <a:rPr lang="en-US" sz="1100" spc="-15" dirty="0">
                          <a:effectLst/>
                        </a:rPr>
                        <a:t>p</a:t>
                      </a:r>
                      <a:r>
                        <a:rPr lang="en-US" sz="1100" dirty="0">
                          <a:effectLst/>
                        </a:rPr>
                        <a:t>e</a:t>
                      </a:r>
                      <a:r>
                        <a:rPr lang="en-US" sz="1100" spc="5" dirty="0">
                          <a:effectLst/>
                        </a:rPr>
                        <a:t>tt</a:t>
                      </a:r>
                      <a:r>
                        <a:rPr lang="en-US" sz="1100" dirty="0">
                          <a:effectLst/>
                        </a:rPr>
                        <a:t>o</a:t>
                      </a:r>
                      <a:r>
                        <a:rPr lang="en-US" sz="1100" spc="-20" dirty="0">
                          <a:effectLst/>
                        </a:rPr>
                        <a:t> </a:t>
                      </a:r>
                      <a:r>
                        <a:rPr lang="en-US" sz="1100" spc="-25" dirty="0" err="1">
                          <a:effectLst/>
                        </a:rPr>
                        <a:t>d</a:t>
                      </a:r>
                      <a:r>
                        <a:rPr lang="en-US" sz="1100" dirty="0" err="1">
                          <a:effectLst/>
                        </a:rPr>
                        <a:t>e</a:t>
                      </a:r>
                      <a:r>
                        <a:rPr lang="en-US" sz="1100" spc="-5" dirty="0" err="1">
                          <a:effectLst/>
                        </a:rPr>
                        <a:t>ll</a:t>
                      </a:r>
                      <a:r>
                        <a:rPr lang="en-US" sz="1100" dirty="0" err="1">
                          <a:effectLst/>
                        </a:rPr>
                        <a:t>e</a:t>
                      </a:r>
                      <a:r>
                        <a:rPr lang="en-US" sz="1100" spc="5" dirty="0">
                          <a:effectLst/>
                        </a:rPr>
                        <a:t> </a:t>
                      </a:r>
                      <a:r>
                        <a:rPr lang="en-US" sz="1100" spc="5" dirty="0" err="1">
                          <a:effectLst/>
                        </a:rPr>
                        <a:t>r</a:t>
                      </a:r>
                      <a:r>
                        <a:rPr lang="en-US" sz="1100" spc="-15" dirty="0" err="1">
                          <a:effectLst/>
                        </a:rPr>
                        <a:t>e</a:t>
                      </a:r>
                      <a:r>
                        <a:rPr lang="en-US" sz="1100" spc="20" dirty="0" err="1">
                          <a:effectLst/>
                        </a:rPr>
                        <a:t>g</a:t>
                      </a:r>
                      <a:r>
                        <a:rPr lang="en-US" sz="1100" dirty="0" err="1">
                          <a:effectLst/>
                        </a:rPr>
                        <a:t>o</a:t>
                      </a:r>
                      <a:r>
                        <a:rPr lang="en-US" sz="1100" spc="-5" dirty="0" err="1">
                          <a:effectLst/>
                        </a:rPr>
                        <a:t>l</a:t>
                      </a:r>
                      <a:r>
                        <a:rPr lang="en-US" sz="1100" spc="-25" dirty="0" err="1">
                          <a:effectLst/>
                        </a:rPr>
                        <a:t>e</a:t>
                      </a:r>
                      <a:r>
                        <a:rPr lang="en-US" sz="1100" dirty="0">
                          <a:effectLst/>
                        </a:rPr>
                        <a:t>, </a:t>
                      </a:r>
                      <a:r>
                        <a:rPr lang="en-US" sz="1100" spc="5" dirty="0">
                          <a:effectLst/>
                        </a:rPr>
                        <a:t>r</a:t>
                      </a:r>
                      <a:r>
                        <a:rPr lang="en-US" sz="1100" spc="-5" dirty="0">
                          <a:effectLst/>
                        </a:rPr>
                        <a:t>i</a:t>
                      </a:r>
                      <a:r>
                        <a:rPr lang="en-US" sz="1100" dirty="0">
                          <a:effectLst/>
                        </a:rPr>
                        <a:t>spe</a:t>
                      </a:r>
                      <a:r>
                        <a:rPr lang="en-US" sz="1100" spc="5" dirty="0">
                          <a:effectLst/>
                        </a:rPr>
                        <a:t>tt</a:t>
                      </a:r>
                      <a:r>
                        <a:rPr lang="en-US" sz="1100" dirty="0">
                          <a:effectLst/>
                        </a:rPr>
                        <a:t>o</a:t>
                      </a:r>
                      <a:r>
                        <a:rPr lang="en-US" sz="1100" spc="-5" dirty="0">
                          <a:effectLst/>
                        </a:rPr>
                        <a:t> </a:t>
                      </a:r>
                      <a:r>
                        <a:rPr lang="en-US" sz="1100" dirty="0">
                          <a:effectLst/>
                        </a:rPr>
                        <a:t>di</a:t>
                      </a:r>
                      <a:r>
                        <a:rPr lang="en-US" sz="1100" spc="-10" dirty="0">
                          <a:effectLst/>
                        </a:rPr>
                        <a:t> </a:t>
                      </a:r>
                      <a:r>
                        <a:rPr lang="en-US" sz="1100" dirty="0" err="1">
                          <a:effectLst/>
                        </a:rPr>
                        <a:t>sé</a:t>
                      </a:r>
                      <a:r>
                        <a:rPr lang="en-US" sz="1100" spc="-5" dirty="0">
                          <a:effectLst/>
                        </a:rPr>
                        <a:t> </a:t>
                      </a:r>
                      <a:r>
                        <a:rPr lang="en-US" sz="1100" dirty="0">
                          <a:effectLst/>
                        </a:rPr>
                        <a:t>e</a:t>
                      </a:r>
                      <a:r>
                        <a:rPr lang="en-US" sz="1100" spc="-10" dirty="0">
                          <a:effectLst/>
                        </a:rPr>
                        <a:t> </a:t>
                      </a:r>
                      <a:r>
                        <a:rPr lang="en-US" sz="1100" dirty="0" err="1">
                          <a:effectLst/>
                        </a:rPr>
                        <a:t>d</a:t>
                      </a:r>
                      <a:r>
                        <a:rPr lang="en-US" sz="1100" spc="-25" dirty="0" err="1">
                          <a:effectLst/>
                        </a:rPr>
                        <a:t>e</a:t>
                      </a:r>
                      <a:r>
                        <a:rPr lang="en-US" sz="1100" spc="20" dirty="0" err="1">
                          <a:effectLst/>
                        </a:rPr>
                        <a:t>g</a:t>
                      </a:r>
                      <a:r>
                        <a:rPr lang="en-US" sz="1100" spc="-5" dirty="0" err="1">
                          <a:effectLst/>
                        </a:rPr>
                        <a:t>l</a:t>
                      </a:r>
                      <a:r>
                        <a:rPr lang="en-US" sz="1100" dirty="0" err="1">
                          <a:effectLst/>
                        </a:rPr>
                        <a:t>i</a:t>
                      </a:r>
                      <a:r>
                        <a:rPr lang="en-US" sz="1100" dirty="0">
                          <a:effectLst/>
                        </a:rPr>
                        <a:t> </a:t>
                      </a:r>
                      <a:r>
                        <a:rPr lang="en-US" sz="1100" dirty="0" err="1">
                          <a:effectLst/>
                        </a:rPr>
                        <a:t>a</a:t>
                      </a:r>
                      <a:r>
                        <a:rPr lang="en-US" sz="1100" spc="-15" dirty="0" err="1">
                          <a:effectLst/>
                        </a:rPr>
                        <a:t>l</a:t>
                      </a:r>
                      <a:r>
                        <a:rPr lang="en-US" sz="1100" spc="5" dirty="0" err="1">
                          <a:effectLst/>
                        </a:rPr>
                        <a:t>tr</a:t>
                      </a:r>
                      <a:r>
                        <a:rPr lang="en-US" sz="1100" dirty="0" err="1">
                          <a:effectLst/>
                        </a:rPr>
                        <a:t>i</a:t>
                      </a:r>
                      <a:r>
                        <a:rPr lang="en-US" sz="1100" dirty="0">
                          <a:effectLst/>
                        </a:rPr>
                        <a:t> </a:t>
                      </a:r>
                      <a:r>
                        <a:rPr lang="en-US" sz="1100" spc="5" dirty="0">
                          <a:effectLst/>
                        </a:rPr>
                        <a:t>(</a:t>
                      </a:r>
                      <a:r>
                        <a:rPr lang="en-US" sz="1100" spc="-5" dirty="0">
                          <a:effectLst/>
                        </a:rPr>
                        <a:t>A</a:t>
                      </a:r>
                      <a:r>
                        <a:rPr lang="en-US" sz="1100" spc="-15" dirty="0">
                          <a:effectLst/>
                        </a:rPr>
                        <a:t>R</a:t>
                      </a:r>
                      <a:r>
                        <a:rPr lang="en-US" sz="1100" spc="10" dirty="0">
                          <a:effectLst/>
                        </a:rPr>
                        <a:t>T</a:t>
                      </a:r>
                      <a:r>
                        <a:rPr lang="en-US" sz="1100" spc="5" dirty="0">
                          <a:effectLst/>
                        </a:rPr>
                        <a:t>I</a:t>
                      </a:r>
                      <a:r>
                        <a:rPr lang="en-US" sz="1100" spc="-15" dirty="0">
                          <a:effectLst/>
                        </a:rPr>
                        <a:t>C</a:t>
                      </a:r>
                      <a:r>
                        <a:rPr lang="en-US" sz="1100" spc="5" dirty="0">
                          <a:effectLst/>
                        </a:rPr>
                        <a:t>O</a:t>
                      </a:r>
                      <a:r>
                        <a:rPr lang="en-US" sz="1100" spc="-15" dirty="0">
                          <a:effectLst/>
                        </a:rPr>
                        <a:t>L</a:t>
                      </a:r>
                      <a:r>
                        <a:rPr lang="en-US" sz="1100" dirty="0">
                          <a:effectLst/>
                        </a:rPr>
                        <a:t>O</a:t>
                      </a:r>
                      <a:r>
                        <a:rPr lang="en-US" sz="1100" spc="10" dirty="0">
                          <a:effectLst/>
                        </a:rPr>
                        <a:t> </a:t>
                      </a:r>
                      <a:r>
                        <a:rPr lang="en-US" sz="1100" spc="-25">
                          <a:effectLst/>
                        </a:rPr>
                        <a:t>3</a:t>
                      </a:r>
                      <a:r>
                        <a:rPr lang="en-US" sz="1100">
                          <a:effectLst/>
                        </a:rPr>
                        <a:t>)</a:t>
                      </a:r>
                      <a:endParaRPr lang="en-US" sz="1100" dirty="0">
                        <a:effectLst/>
                      </a:endParaRPr>
                    </a:p>
                  </a:txBody>
                  <a:tcPr marL="0" marR="0" marT="0" marB="0"/>
                </a:tc>
                <a:tc>
                  <a:txBody>
                    <a:bodyPr/>
                    <a:lstStyle/>
                    <a:p>
                      <a:pPr marL="180975" marR="197485">
                        <a:lnSpc>
                          <a:spcPts val="1000"/>
                        </a:lnSpc>
                        <a:spcBef>
                          <a:spcPts val="30"/>
                        </a:spcBef>
                        <a:spcAft>
                          <a:spcPts val="0"/>
                        </a:spcAft>
                      </a:pPr>
                      <a:r>
                        <a:rPr lang="en-US" sz="1100" spc="-5" dirty="0" err="1">
                          <a:effectLst/>
                        </a:rPr>
                        <a:t>Ri</a:t>
                      </a:r>
                      <a:r>
                        <a:rPr lang="en-US" sz="1100" dirty="0" err="1">
                          <a:effectLst/>
                        </a:rPr>
                        <a:t>conos</a:t>
                      </a:r>
                      <a:r>
                        <a:rPr lang="en-US" sz="1100" spc="-15" dirty="0" err="1">
                          <a:effectLst/>
                        </a:rPr>
                        <a:t>c</a:t>
                      </a:r>
                      <a:r>
                        <a:rPr lang="en-US" sz="1100" dirty="0" err="1">
                          <a:effectLst/>
                        </a:rPr>
                        <a:t>e</a:t>
                      </a:r>
                      <a:r>
                        <a:rPr lang="en-US" sz="1100" spc="5" dirty="0" err="1">
                          <a:effectLst/>
                        </a:rPr>
                        <a:t>r</a:t>
                      </a:r>
                      <a:r>
                        <a:rPr lang="en-US" sz="1100" dirty="0" err="1">
                          <a:effectLst/>
                        </a:rPr>
                        <a:t>e</a:t>
                      </a:r>
                      <a:r>
                        <a:rPr lang="en-US" sz="1100" dirty="0">
                          <a:effectLst/>
                        </a:rPr>
                        <a:t> </a:t>
                      </a:r>
                      <a:r>
                        <a:rPr lang="en-US" sz="1100" dirty="0" err="1">
                          <a:effectLst/>
                        </a:rPr>
                        <a:t>i</a:t>
                      </a:r>
                      <a:r>
                        <a:rPr lang="en-US" sz="1100" spc="5" dirty="0">
                          <a:effectLst/>
                        </a:rPr>
                        <a:t> </a:t>
                      </a:r>
                      <a:r>
                        <a:rPr lang="en-US" sz="1100" spc="-15" dirty="0" err="1">
                          <a:effectLst/>
                        </a:rPr>
                        <a:t>p</a:t>
                      </a:r>
                      <a:r>
                        <a:rPr lang="en-US" sz="1100" spc="5" dirty="0" err="1">
                          <a:effectLst/>
                        </a:rPr>
                        <a:t>r</a:t>
                      </a:r>
                      <a:r>
                        <a:rPr lang="en-US" sz="1100" spc="-15" dirty="0" err="1">
                          <a:effectLst/>
                        </a:rPr>
                        <a:t>o</a:t>
                      </a:r>
                      <a:r>
                        <a:rPr lang="en-US" sz="1100" dirty="0" err="1">
                          <a:effectLst/>
                        </a:rPr>
                        <a:t>p</a:t>
                      </a:r>
                      <a:r>
                        <a:rPr lang="en-US" sz="1100" spc="5" dirty="0" err="1">
                          <a:effectLst/>
                        </a:rPr>
                        <a:t>r</a:t>
                      </a:r>
                      <a:r>
                        <a:rPr lang="en-US" sz="1100" dirty="0" err="1">
                          <a:effectLst/>
                        </a:rPr>
                        <a:t>i</a:t>
                      </a:r>
                      <a:r>
                        <a:rPr lang="en-US" sz="1100" dirty="0">
                          <a:effectLst/>
                        </a:rPr>
                        <a:t> </a:t>
                      </a:r>
                      <a:r>
                        <a:rPr lang="en-US" sz="1100" dirty="0" err="1">
                          <a:effectLst/>
                        </a:rPr>
                        <a:t>p</a:t>
                      </a:r>
                      <a:r>
                        <a:rPr lang="en-US" sz="1100" spc="-15" dirty="0" err="1">
                          <a:effectLst/>
                        </a:rPr>
                        <a:t>u</a:t>
                      </a:r>
                      <a:r>
                        <a:rPr lang="en-US" sz="1100" spc="-25" dirty="0" err="1">
                          <a:effectLst/>
                        </a:rPr>
                        <a:t>n</a:t>
                      </a:r>
                      <a:r>
                        <a:rPr lang="en-US" sz="1100" spc="-5" dirty="0" err="1">
                          <a:effectLst/>
                        </a:rPr>
                        <a:t>t</a:t>
                      </a:r>
                      <a:r>
                        <a:rPr lang="en-US" sz="1100" dirty="0" err="1">
                          <a:effectLst/>
                        </a:rPr>
                        <a:t>i</a:t>
                      </a:r>
                      <a:r>
                        <a:rPr lang="en-US" sz="1100" dirty="0">
                          <a:effectLst/>
                        </a:rPr>
                        <a:t> di</a:t>
                      </a:r>
                      <a:r>
                        <a:rPr lang="en-US" sz="1100" spc="-10" dirty="0">
                          <a:effectLst/>
                        </a:rPr>
                        <a:t> </a:t>
                      </a:r>
                      <a:r>
                        <a:rPr lang="en-US" sz="1100" spc="30" dirty="0">
                          <a:effectLst/>
                        </a:rPr>
                        <a:t>f</a:t>
                      </a:r>
                      <a:r>
                        <a:rPr lang="en-US" sz="1100" spc="-15" dirty="0">
                          <a:effectLst/>
                        </a:rPr>
                        <a:t>o</a:t>
                      </a:r>
                      <a:r>
                        <a:rPr lang="en-US" sz="1100" spc="5" dirty="0">
                          <a:effectLst/>
                        </a:rPr>
                        <a:t>r</a:t>
                      </a:r>
                      <a:r>
                        <a:rPr lang="en-US" sz="1100" spc="-25" dirty="0">
                          <a:effectLst/>
                        </a:rPr>
                        <a:t>z</a:t>
                      </a:r>
                      <a:r>
                        <a:rPr lang="en-US" sz="1100" dirty="0">
                          <a:effectLst/>
                        </a:rPr>
                        <a:t>a e</a:t>
                      </a:r>
                      <a:r>
                        <a:rPr lang="en-US" sz="1100" spc="10" dirty="0">
                          <a:effectLst/>
                        </a:rPr>
                        <a:t> </a:t>
                      </a:r>
                      <a:r>
                        <a:rPr lang="en-US" sz="1100" dirty="0">
                          <a:effectLst/>
                        </a:rPr>
                        <a:t>di</a:t>
                      </a:r>
                      <a:r>
                        <a:rPr lang="en-US" sz="1100" spc="-10" dirty="0">
                          <a:effectLst/>
                        </a:rPr>
                        <a:t> </a:t>
                      </a:r>
                      <a:r>
                        <a:rPr lang="en-US" sz="1100" dirty="0" err="1">
                          <a:effectLst/>
                        </a:rPr>
                        <a:t>de</a:t>
                      </a:r>
                      <a:r>
                        <a:rPr lang="en-US" sz="1100" spc="-15" dirty="0" err="1">
                          <a:effectLst/>
                        </a:rPr>
                        <a:t>b</a:t>
                      </a:r>
                      <a:r>
                        <a:rPr lang="en-US" sz="1100" dirty="0" err="1">
                          <a:effectLst/>
                        </a:rPr>
                        <a:t>o</a:t>
                      </a:r>
                      <a:r>
                        <a:rPr lang="en-US" sz="1100" spc="-5" dirty="0" err="1">
                          <a:effectLst/>
                        </a:rPr>
                        <a:t>l</a:t>
                      </a:r>
                      <a:r>
                        <a:rPr lang="en-US" sz="1100" dirty="0" err="1">
                          <a:effectLst/>
                        </a:rPr>
                        <a:t>e</a:t>
                      </a:r>
                      <a:r>
                        <a:rPr lang="en-US" sz="1100" spc="-25" dirty="0" err="1">
                          <a:effectLst/>
                        </a:rPr>
                        <a:t>zz</a:t>
                      </a:r>
                      <a:r>
                        <a:rPr lang="en-US" sz="1100" dirty="0" err="1">
                          <a:effectLst/>
                        </a:rPr>
                        <a:t>a</a:t>
                      </a:r>
                      <a:r>
                        <a:rPr lang="en-US" sz="1100" dirty="0">
                          <a:effectLst/>
                        </a:rPr>
                        <a:t> per</a:t>
                      </a:r>
                      <a:r>
                        <a:rPr lang="en-US" sz="1100" spc="10" dirty="0">
                          <a:effectLst/>
                        </a:rPr>
                        <a:t> </a:t>
                      </a:r>
                      <a:r>
                        <a:rPr lang="en-US" sz="1100" spc="-5" dirty="0" err="1">
                          <a:effectLst/>
                        </a:rPr>
                        <a:t>i</a:t>
                      </a:r>
                      <a:r>
                        <a:rPr lang="en-US" sz="1100" spc="5" dirty="0" err="1">
                          <a:effectLst/>
                        </a:rPr>
                        <a:t>m</a:t>
                      </a:r>
                      <a:r>
                        <a:rPr lang="en-US" sz="1100" dirty="0" err="1">
                          <a:effectLst/>
                        </a:rPr>
                        <a:t>p</a:t>
                      </a:r>
                      <a:r>
                        <a:rPr lang="en-US" sz="1100" spc="-15" dirty="0" err="1">
                          <a:effectLst/>
                        </a:rPr>
                        <a:t>a</a:t>
                      </a:r>
                      <a:r>
                        <a:rPr lang="en-US" sz="1100" spc="5" dirty="0" err="1">
                          <a:effectLst/>
                        </a:rPr>
                        <a:t>r</a:t>
                      </a:r>
                      <a:r>
                        <a:rPr lang="en-US" sz="1100" spc="-15" dirty="0" err="1">
                          <a:effectLst/>
                        </a:rPr>
                        <a:t>a</a:t>
                      </a:r>
                      <a:r>
                        <a:rPr lang="en-US" sz="1100" spc="5" dirty="0" err="1">
                          <a:effectLst/>
                        </a:rPr>
                        <a:t>r</a:t>
                      </a:r>
                      <a:r>
                        <a:rPr lang="en-US" sz="1100" dirty="0" err="1">
                          <a:effectLst/>
                        </a:rPr>
                        <a:t>e</a:t>
                      </a:r>
                      <a:r>
                        <a:rPr lang="en-US" sz="1100" spc="-5" dirty="0">
                          <a:effectLst/>
                        </a:rPr>
                        <a:t> </a:t>
                      </a:r>
                      <a:r>
                        <a:rPr lang="en-US" sz="1100" dirty="0">
                          <a:effectLst/>
                        </a:rPr>
                        <a:t>ad</a:t>
                      </a:r>
                      <a:r>
                        <a:rPr lang="en-US" sz="1100" spc="5" dirty="0">
                          <a:effectLst/>
                        </a:rPr>
                        <a:t> </a:t>
                      </a:r>
                      <a:r>
                        <a:rPr lang="en-US" sz="1100" spc="-15" dirty="0" err="1">
                          <a:effectLst/>
                        </a:rPr>
                        <a:t>a</a:t>
                      </a:r>
                      <a:r>
                        <a:rPr lang="en-US" sz="1100" dirty="0" err="1">
                          <a:effectLst/>
                        </a:rPr>
                        <a:t>cc</a:t>
                      </a:r>
                      <a:r>
                        <a:rPr lang="en-US" sz="1100" spc="-10" dirty="0" err="1">
                          <a:effectLst/>
                        </a:rPr>
                        <a:t>e</a:t>
                      </a:r>
                      <a:r>
                        <a:rPr lang="en-US" sz="1100" spc="-5" dirty="0" err="1">
                          <a:effectLst/>
                        </a:rPr>
                        <a:t>t</a:t>
                      </a:r>
                      <a:r>
                        <a:rPr lang="en-US" sz="1100" spc="5" dirty="0" err="1">
                          <a:effectLst/>
                        </a:rPr>
                        <a:t>t</a:t>
                      </a:r>
                      <a:r>
                        <a:rPr lang="en-US" sz="1100" dirty="0" err="1">
                          <a:effectLst/>
                        </a:rPr>
                        <a:t>a</a:t>
                      </a:r>
                      <a:r>
                        <a:rPr lang="en-US" sz="1100" spc="-20" dirty="0" err="1">
                          <a:effectLst/>
                        </a:rPr>
                        <a:t>r</a:t>
                      </a:r>
                      <a:r>
                        <a:rPr lang="en-US" sz="1100" dirty="0" err="1">
                          <a:effectLst/>
                        </a:rPr>
                        <a:t>e</a:t>
                      </a:r>
                      <a:r>
                        <a:rPr lang="en-US" sz="1100" dirty="0">
                          <a:effectLst/>
                        </a:rPr>
                        <a:t> se</a:t>
                      </a:r>
                      <a:r>
                        <a:rPr lang="en-US" sz="1100" spc="20" dirty="0">
                          <a:effectLst/>
                        </a:rPr>
                        <a:t> </a:t>
                      </a:r>
                      <a:r>
                        <a:rPr lang="en-US" sz="1100" spc="-25" dirty="0" err="1">
                          <a:effectLst/>
                        </a:rPr>
                        <a:t>s</a:t>
                      </a:r>
                      <a:r>
                        <a:rPr lang="en-US" sz="1100" spc="5" dirty="0" err="1">
                          <a:effectLst/>
                        </a:rPr>
                        <a:t>t</a:t>
                      </a:r>
                      <a:r>
                        <a:rPr lang="en-US" sz="1100" dirty="0" err="1">
                          <a:effectLst/>
                        </a:rPr>
                        <a:t>essi</a:t>
                      </a:r>
                      <a:r>
                        <a:rPr lang="en-US" sz="1100" dirty="0">
                          <a:effectLst/>
                        </a:rPr>
                        <a:t> e</a:t>
                      </a:r>
                      <a:r>
                        <a:rPr lang="en-US" sz="1100" spc="-30" dirty="0">
                          <a:effectLst/>
                        </a:rPr>
                        <a:t> </a:t>
                      </a:r>
                      <a:r>
                        <a:rPr lang="en-US" sz="1100" spc="20" dirty="0" err="1">
                          <a:effectLst/>
                        </a:rPr>
                        <a:t>g</a:t>
                      </a:r>
                      <a:r>
                        <a:rPr lang="en-US" sz="1100" spc="-5" dirty="0" err="1">
                          <a:effectLst/>
                        </a:rPr>
                        <a:t>l</a:t>
                      </a:r>
                      <a:r>
                        <a:rPr lang="en-US" sz="1100" dirty="0" err="1">
                          <a:effectLst/>
                        </a:rPr>
                        <a:t>i</a:t>
                      </a:r>
                      <a:r>
                        <a:rPr lang="en-US" sz="1100" spc="-10" dirty="0">
                          <a:effectLst/>
                        </a:rPr>
                        <a:t> </a:t>
                      </a:r>
                      <a:r>
                        <a:rPr lang="en-US" sz="1100" dirty="0" err="1">
                          <a:effectLst/>
                        </a:rPr>
                        <a:t>a</a:t>
                      </a:r>
                      <a:r>
                        <a:rPr lang="en-US" sz="1100" spc="-5" dirty="0" err="1">
                          <a:effectLst/>
                        </a:rPr>
                        <a:t>l</a:t>
                      </a:r>
                      <a:r>
                        <a:rPr lang="en-US" sz="1100" spc="5" dirty="0" err="1">
                          <a:effectLst/>
                        </a:rPr>
                        <a:t>tr</a:t>
                      </a:r>
                      <a:r>
                        <a:rPr lang="en-US" sz="1100" dirty="0" err="1">
                          <a:effectLst/>
                        </a:rPr>
                        <a:t>i</a:t>
                      </a:r>
                      <a:r>
                        <a:rPr lang="en-US" sz="1100" dirty="0">
                          <a:effectLst/>
                        </a:rPr>
                        <a:t> </a:t>
                      </a:r>
                      <a:r>
                        <a:rPr lang="en-US" sz="1100" spc="5" dirty="0" err="1">
                          <a:effectLst/>
                        </a:rPr>
                        <a:t>Im</a:t>
                      </a:r>
                      <a:r>
                        <a:rPr lang="en-US" sz="1100" dirty="0" err="1">
                          <a:effectLst/>
                        </a:rPr>
                        <a:t>p</a:t>
                      </a:r>
                      <a:r>
                        <a:rPr lang="en-US" sz="1100" spc="-15" dirty="0" err="1">
                          <a:effectLst/>
                        </a:rPr>
                        <a:t>a</a:t>
                      </a:r>
                      <a:r>
                        <a:rPr lang="en-US" sz="1100" spc="5" dirty="0" err="1">
                          <a:effectLst/>
                        </a:rPr>
                        <a:t>r</a:t>
                      </a:r>
                      <a:r>
                        <a:rPr lang="en-US" sz="1100" dirty="0" err="1">
                          <a:effectLst/>
                        </a:rPr>
                        <a:t>are</a:t>
                      </a:r>
                      <a:r>
                        <a:rPr lang="en-US" sz="1100" spc="-5" dirty="0">
                          <a:effectLst/>
                        </a:rPr>
                        <a:t> </a:t>
                      </a:r>
                      <a:r>
                        <a:rPr lang="en-US" sz="1100" dirty="0">
                          <a:effectLst/>
                        </a:rPr>
                        <a:t>a</a:t>
                      </a:r>
                      <a:r>
                        <a:rPr lang="en-US" sz="1100" spc="-5" dirty="0">
                          <a:effectLst/>
                        </a:rPr>
                        <a:t> </a:t>
                      </a:r>
                      <a:r>
                        <a:rPr lang="en-US" sz="1100" dirty="0" err="1">
                          <a:effectLst/>
                        </a:rPr>
                        <a:t>co</a:t>
                      </a:r>
                      <a:r>
                        <a:rPr lang="en-US" sz="1100" spc="-5" dirty="0" err="1">
                          <a:effectLst/>
                        </a:rPr>
                        <a:t>ll</a:t>
                      </a:r>
                      <a:r>
                        <a:rPr lang="en-US" sz="1100" spc="-15" dirty="0" err="1">
                          <a:effectLst/>
                        </a:rPr>
                        <a:t>a</a:t>
                      </a:r>
                      <a:r>
                        <a:rPr lang="en-US" sz="1100" dirty="0" err="1">
                          <a:effectLst/>
                        </a:rPr>
                        <a:t>bor</a:t>
                      </a:r>
                      <a:r>
                        <a:rPr lang="en-US" sz="1100" spc="-10" dirty="0" err="1">
                          <a:effectLst/>
                        </a:rPr>
                        <a:t>a</a:t>
                      </a:r>
                      <a:r>
                        <a:rPr lang="en-US" sz="1100" spc="5" dirty="0" err="1">
                          <a:effectLst/>
                        </a:rPr>
                        <a:t>r</a:t>
                      </a:r>
                      <a:r>
                        <a:rPr lang="en-US" sz="1100" dirty="0" err="1">
                          <a:effectLst/>
                        </a:rPr>
                        <a:t>e</a:t>
                      </a:r>
                      <a:endParaRPr lang="it-IT" sz="1050" dirty="0">
                        <a:effectLst/>
                      </a:endParaRPr>
                    </a:p>
                    <a:p>
                      <a:pPr marL="180975">
                        <a:lnSpc>
                          <a:spcPts val="1000"/>
                        </a:lnSpc>
                      </a:pPr>
                      <a:r>
                        <a:rPr lang="en-US" sz="1100" dirty="0">
                          <a:effectLst/>
                        </a:rPr>
                        <a:t>La</a:t>
                      </a:r>
                      <a:r>
                        <a:rPr lang="en-US" sz="1100" spc="5" dirty="0">
                          <a:effectLst/>
                        </a:rPr>
                        <a:t> </a:t>
                      </a:r>
                      <a:r>
                        <a:rPr lang="en-US" sz="1100" dirty="0">
                          <a:effectLst/>
                        </a:rPr>
                        <a:t>ne</a:t>
                      </a:r>
                      <a:r>
                        <a:rPr lang="en-US" sz="1100" spc="5" dirty="0">
                          <a:effectLst/>
                        </a:rPr>
                        <a:t>t</a:t>
                      </a:r>
                      <a:r>
                        <a:rPr lang="en-US" sz="1100" spc="-30" dirty="0">
                          <a:effectLst/>
                        </a:rPr>
                        <a:t>i</a:t>
                      </a:r>
                      <a:r>
                        <a:rPr lang="en-US" sz="1100" spc="20" dirty="0">
                          <a:effectLst/>
                        </a:rPr>
                        <a:t>q</a:t>
                      </a:r>
                      <a:r>
                        <a:rPr lang="en-US" sz="1100" dirty="0">
                          <a:effectLst/>
                        </a:rPr>
                        <a:t>u</a:t>
                      </a:r>
                      <a:r>
                        <a:rPr lang="en-US" sz="1100" spc="-15" dirty="0">
                          <a:effectLst/>
                        </a:rPr>
                        <a:t>e</a:t>
                      </a:r>
                      <a:r>
                        <a:rPr lang="en-US" sz="1100" spc="5" dirty="0">
                          <a:effectLst/>
                        </a:rPr>
                        <a:t>tt</a:t>
                      </a:r>
                      <a:r>
                        <a:rPr lang="en-US" sz="1100" spc="-15" dirty="0">
                          <a:effectLst/>
                        </a:rPr>
                        <a:t>e</a:t>
                      </a:r>
                      <a:r>
                        <a:rPr lang="en-US" sz="1100" dirty="0">
                          <a:effectLst/>
                        </a:rPr>
                        <a:t>:</a:t>
                      </a:r>
                      <a:r>
                        <a:rPr lang="en-US" sz="1100" spc="15" dirty="0">
                          <a:effectLst/>
                        </a:rPr>
                        <a:t> </a:t>
                      </a:r>
                      <a:r>
                        <a:rPr lang="en-US" sz="1100" spc="-5" dirty="0">
                          <a:effectLst/>
                        </a:rPr>
                        <a:t>l</a:t>
                      </a:r>
                      <a:r>
                        <a:rPr lang="en-US" sz="1100" dirty="0">
                          <a:effectLst/>
                        </a:rPr>
                        <a:t>e</a:t>
                      </a:r>
                      <a:r>
                        <a:rPr lang="en-US" sz="1100" spc="-10" dirty="0">
                          <a:effectLst/>
                        </a:rPr>
                        <a:t> </a:t>
                      </a:r>
                      <a:r>
                        <a:rPr lang="en-US" sz="1100" dirty="0" err="1">
                          <a:effectLst/>
                        </a:rPr>
                        <a:t>b</a:t>
                      </a:r>
                      <a:r>
                        <a:rPr lang="en-US" sz="1100" spc="-5" dirty="0" err="1">
                          <a:effectLst/>
                        </a:rPr>
                        <a:t>u</a:t>
                      </a:r>
                      <a:r>
                        <a:rPr lang="en-US" sz="1100" dirty="0" err="1">
                          <a:effectLst/>
                        </a:rPr>
                        <a:t>one</a:t>
                      </a:r>
                      <a:r>
                        <a:rPr lang="en-US" sz="1100" spc="-20" dirty="0">
                          <a:effectLst/>
                        </a:rPr>
                        <a:t> </a:t>
                      </a:r>
                      <a:r>
                        <a:rPr lang="en-US" sz="1100" spc="-20" dirty="0" err="1">
                          <a:effectLst/>
                        </a:rPr>
                        <a:t>r</a:t>
                      </a:r>
                      <a:r>
                        <a:rPr lang="en-US" sz="1100" dirty="0" err="1">
                          <a:effectLst/>
                        </a:rPr>
                        <a:t>e</a:t>
                      </a:r>
                      <a:r>
                        <a:rPr lang="en-US" sz="1100" spc="20" dirty="0" err="1">
                          <a:effectLst/>
                        </a:rPr>
                        <a:t>g</a:t>
                      </a:r>
                      <a:r>
                        <a:rPr lang="en-US" sz="1100" dirty="0" err="1">
                          <a:effectLst/>
                        </a:rPr>
                        <a:t>o</a:t>
                      </a:r>
                      <a:r>
                        <a:rPr lang="en-US" sz="1100" spc="-5" dirty="0" err="1">
                          <a:effectLst/>
                        </a:rPr>
                        <a:t>l</a:t>
                      </a:r>
                      <a:r>
                        <a:rPr lang="en-US" sz="1100" dirty="0" err="1">
                          <a:effectLst/>
                        </a:rPr>
                        <a:t>e</a:t>
                      </a:r>
                      <a:r>
                        <a:rPr lang="en-US" sz="1100" spc="-10" dirty="0">
                          <a:effectLst/>
                        </a:rPr>
                        <a:t> </a:t>
                      </a:r>
                      <a:r>
                        <a:rPr lang="en-US" sz="1100" dirty="0">
                          <a:effectLst/>
                        </a:rPr>
                        <a:t>d</a:t>
                      </a:r>
                      <a:r>
                        <a:rPr lang="en-US" sz="1100" spc="-5" dirty="0">
                          <a:effectLst/>
                        </a:rPr>
                        <a:t>e</a:t>
                      </a:r>
                      <a:r>
                        <a:rPr lang="en-US" sz="1100" dirty="0">
                          <a:effectLst/>
                        </a:rPr>
                        <a:t>l</a:t>
                      </a:r>
                      <a:r>
                        <a:rPr lang="en-US" sz="1100" spc="5" dirty="0">
                          <a:effectLst/>
                        </a:rPr>
                        <a:t> </a:t>
                      </a:r>
                      <a:r>
                        <a:rPr lang="en-US" sz="1100" spc="-30" dirty="0">
                          <a:effectLst/>
                        </a:rPr>
                        <a:t>w</a:t>
                      </a:r>
                      <a:r>
                        <a:rPr lang="en-US" sz="1100" dirty="0">
                          <a:effectLst/>
                        </a:rPr>
                        <a:t>eb</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95"/>
                        </a:spcBef>
                        <a:spcAft>
                          <a:spcPts val="0"/>
                        </a:spcAft>
                      </a:pPr>
                      <a:r>
                        <a:rPr lang="en-US" sz="1050">
                          <a:effectLst/>
                        </a:rPr>
                        <a:t>3</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2870">
                        <a:lnSpc>
                          <a:spcPct val="107000"/>
                        </a:lnSpc>
                        <a:spcBef>
                          <a:spcPts val="10"/>
                        </a:spcBef>
                        <a:spcAft>
                          <a:spcPts val="0"/>
                        </a:spcAft>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t>
                      </a:r>
                      <a:r>
                        <a:rPr lang="en-US" sz="1050" spc="-15">
                          <a:effectLst/>
                        </a:rPr>
                        <a:t>ad</a:t>
                      </a:r>
                      <a:r>
                        <a:rPr lang="en-US" sz="1050" spc="5">
                          <a:effectLst/>
                        </a:rPr>
                        <a:t>r</a:t>
                      </a:r>
                      <a:r>
                        <a:rPr lang="en-US" sz="1050" spc="-5">
                          <a:effectLst/>
                        </a:rPr>
                        <a:t>i</a:t>
                      </a:r>
                      <a:r>
                        <a:rPr lang="en-US" sz="1050" spc="5">
                          <a:effectLst/>
                        </a:rPr>
                        <a:t>m</a:t>
                      </a:r>
                      <a:r>
                        <a:rPr lang="en-US" sz="1050">
                          <a:effectLst/>
                        </a:rPr>
                        <a:t>e</a:t>
                      </a:r>
                      <a:r>
                        <a:rPr lang="en-US" sz="1050" spc="-10">
                          <a:effectLst/>
                        </a:rPr>
                        <a:t>s</a:t>
                      </a:r>
                      <a:r>
                        <a:rPr lang="en-US" sz="1050" spc="5">
                          <a:effectLst/>
                        </a:rPr>
                        <a:t>t</a:t>
                      </a:r>
                      <a:r>
                        <a:rPr lang="en-US" sz="1050" spc="-10">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67272686"/>
                  </a:ext>
                </a:extLst>
              </a:tr>
              <a:tr h="517534">
                <a:tc>
                  <a:txBody>
                    <a:bodyPr/>
                    <a:lstStyle/>
                    <a:p>
                      <a:pPr marL="208280">
                        <a:lnSpc>
                          <a:spcPts val="1100"/>
                        </a:lnSpc>
                      </a:pPr>
                      <a:r>
                        <a:rPr lang="en-US" sz="1200" spc="-5" dirty="0">
                          <a:effectLst/>
                        </a:rPr>
                        <a:t>S</a:t>
                      </a:r>
                      <a:r>
                        <a:rPr lang="en-US" sz="1200" spc="5" dirty="0">
                          <a:effectLst/>
                        </a:rPr>
                        <a:t>t</a:t>
                      </a:r>
                      <a:r>
                        <a:rPr lang="en-US" sz="1200" spc="-5" dirty="0">
                          <a:effectLst/>
                        </a:rPr>
                        <a:t>o</a:t>
                      </a:r>
                      <a:r>
                        <a:rPr lang="en-US" sz="1200" spc="5" dirty="0">
                          <a:effectLst/>
                        </a:rPr>
                        <a:t>ri</a:t>
                      </a:r>
                      <a:r>
                        <a:rPr lang="en-US" sz="1200" dirty="0">
                          <a:effectLst/>
                        </a:rPr>
                        <a:t>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10"/>
                        </a:spcBef>
                        <a:spcAft>
                          <a:spcPts val="0"/>
                        </a:spcAft>
                      </a:pPr>
                      <a:r>
                        <a:rPr lang="en-US" sz="1100" spc="5" dirty="0" err="1">
                          <a:effectLst/>
                        </a:rPr>
                        <a:t>I</a:t>
                      </a:r>
                      <a:r>
                        <a:rPr lang="en-US" sz="1100" dirty="0" err="1">
                          <a:effectLst/>
                        </a:rPr>
                        <a:t>s</a:t>
                      </a:r>
                      <a:r>
                        <a:rPr lang="en-US" sz="1100" spc="5" dirty="0" err="1">
                          <a:effectLst/>
                        </a:rPr>
                        <a:t>t</a:t>
                      </a:r>
                      <a:r>
                        <a:rPr lang="en-US" sz="1100" spc="-5" dirty="0" err="1">
                          <a:effectLst/>
                        </a:rPr>
                        <a:t>i</a:t>
                      </a:r>
                      <a:r>
                        <a:rPr lang="en-US" sz="1100" spc="5" dirty="0" err="1">
                          <a:effectLst/>
                        </a:rPr>
                        <a:t>t</a:t>
                      </a:r>
                      <a:r>
                        <a:rPr lang="en-US" sz="1100" dirty="0" err="1">
                          <a:effectLst/>
                        </a:rPr>
                        <a:t>u</a:t>
                      </a:r>
                      <a:r>
                        <a:rPr lang="en-US" sz="1100" spc="-25" dirty="0" err="1">
                          <a:effectLst/>
                        </a:rPr>
                        <a:t>z</a:t>
                      </a:r>
                      <a:r>
                        <a:rPr lang="en-US" sz="1100" spc="-5" dirty="0" err="1">
                          <a:effectLst/>
                        </a:rPr>
                        <a:t>i</a:t>
                      </a:r>
                      <a:r>
                        <a:rPr lang="en-US" sz="1100" dirty="0" err="1">
                          <a:effectLst/>
                        </a:rPr>
                        <a:t>oni</a:t>
                      </a:r>
                      <a:r>
                        <a:rPr lang="en-US" sz="1100" dirty="0">
                          <a:effectLst/>
                        </a:rPr>
                        <a:t> </a:t>
                      </a:r>
                      <a:r>
                        <a:rPr lang="en-US" sz="1100" dirty="0" err="1">
                          <a:effectLst/>
                        </a:rPr>
                        <a:t>na</a:t>
                      </a:r>
                      <a:r>
                        <a:rPr lang="en-US" sz="1100" spc="-25" dirty="0" err="1">
                          <a:effectLst/>
                        </a:rPr>
                        <a:t>z</a:t>
                      </a:r>
                      <a:r>
                        <a:rPr lang="en-US" sz="1100" spc="-5" dirty="0" err="1">
                          <a:effectLst/>
                        </a:rPr>
                        <a:t>i</a:t>
                      </a:r>
                      <a:r>
                        <a:rPr lang="en-US" sz="1100" dirty="0" err="1">
                          <a:effectLst/>
                        </a:rPr>
                        <a:t>ona</a:t>
                      </a:r>
                      <a:r>
                        <a:rPr lang="en-US" sz="1100" spc="-5" dirty="0" err="1">
                          <a:effectLst/>
                        </a:rPr>
                        <a:t>l</a:t>
                      </a:r>
                      <a:r>
                        <a:rPr lang="en-US" sz="1100" dirty="0" err="1">
                          <a:effectLst/>
                        </a:rPr>
                        <a:t>i</a:t>
                      </a:r>
                      <a:r>
                        <a:rPr lang="en-US" sz="1100" dirty="0">
                          <a:effectLst/>
                        </a:rPr>
                        <a:t> e</a:t>
                      </a:r>
                      <a:r>
                        <a:rPr lang="en-US" sz="1100" spc="5" dirty="0">
                          <a:effectLst/>
                        </a:rPr>
                        <a:t> </a:t>
                      </a:r>
                      <a:r>
                        <a:rPr lang="en-US" sz="1100" spc="-5" dirty="0" err="1">
                          <a:effectLst/>
                        </a:rPr>
                        <a:t>i</a:t>
                      </a:r>
                      <a:r>
                        <a:rPr lang="en-US" sz="1100" spc="-15" dirty="0" err="1">
                          <a:effectLst/>
                        </a:rPr>
                        <a:t>n</a:t>
                      </a:r>
                      <a:r>
                        <a:rPr lang="en-US" sz="1100" spc="10" dirty="0" err="1">
                          <a:effectLst/>
                        </a:rPr>
                        <a:t>t</a:t>
                      </a:r>
                      <a:r>
                        <a:rPr lang="en-US" sz="1100" spc="-15" dirty="0" err="1">
                          <a:effectLst/>
                        </a:rPr>
                        <a:t>e</a:t>
                      </a:r>
                      <a:r>
                        <a:rPr lang="en-US" sz="1100" spc="5" dirty="0" err="1">
                          <a:effectLst/>
                        </a:rPr>
                        <a:t>r</a:t>
                      </a:r>
                      <a:r>
                        <a:rPr lang="en-US" sz="1100" dirty="0" err="1">
                          <a:effectLst/>
                        </a:rPr>
                        <a:t>na</a:t>
                      </a:r>
                      <a:r>
                        <a:rPr lang="en-US" sz="1100" spc="-25" dirty="0" err="1">
                          <a:effectLst/>
                        </a:rPr>
                        <a:t>z</a:t>
                      </a:r>
                      <a:r>
                        <a:rPr lang="en-US" sz="1100" spc="-5" dirty="0" err="1">
                          <a:effectLst/>
                        </a:rPr>
                        <a:t>i</a:t>
                      </a:r>
                      <a:r>
                        <a:rPr lang="en-US" sz="1100" dirty="0" err="1">
                          <a:effectLst/>
                        </a:rPr>
                        <a:t>ona</a:t>
                      </a:r>
                      <a:r>
                        <a:rPr lang="en-US" sz="1100" spc="-5" dirty="0" err="1">
                          <a:effectLst/>
                        </a:rPr>
                        <a:t>l</a:t>
                      </a:r>
                      <a:r>
                        <a:rPr lang="en-US" sz="1100" dirty="0" err="1">
                          <a:effectLst/>
                        </a:rPr>
                        <a:t>i</a:t>
                      </a:r>
                      <a:endParaRPr lang="it-IT" sz="1050" dirty="0">
                        <a:effectLst/>
                      </a:endParaRPr>
                    </a:p>
                    <a:p>
                      <a:pPr marL="185420">
                        <a:lnSpc>
                          <a:spcPct val="107000"/>
                        </a:lnSpc>
                        <a:spcBef>
                          <a:spcPts val="10"/>
                        </a:spcBef>
                        <a:spcAft>
                          <a:spcPts val="0"/>
                        </a:spcAft>
                      </a:pPr>
                      <a:r>
                        <a:rPr lang="en-US" sz="1100" dirty="0" err="1">
                          <a:effectLst/>
                        </a:rPr>
                        <a:t>Sviluppo</a:t>
                      </a:r>
                      <a:r>
                        <a:rPr lang="en-US" sz="1100" dirty="0">
                          <a:effectLst/>
                        </a:rPr>
                        <a:t> </a:t>
                      </a:r>
                      <a:r>
                        <a:rPr lang="en-US" sz="1100" dirty="0" err="1">
                          <a:effectLst/>
                        </a:rPr>
                        <a:t>economico</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0975">
                        <a:lnSpc>
                          <a:spcPts val="1100"/>
                        </a:lnSpc>
                      </a:pPr>
                      <a:r>
                        <a:rPr lang="en-US" sz="1100">
                          <a:effectLst/>
                        </a:rPr>
                        <a:t>Le</a:t>
                      </a:r>
                      <a:r>
                        <a:rPr lang="en-US" sz="1100" spc="5">
                          <a:effectLst/>
                        </a:rPr>
                        <a:t> r</a:t>
                      </a:r>
                      <a:r>
                        <a:rPr lang="en-US" sz="1100" spc="-25">
                          <a:effectLst/>
                        </a:rPr>
                        <a:t>e</a:t>
                      </a:r>
                      <a:r>
                        <a:rPr lang="en-US" sz="1100" spc="20">
                          <a:effectLst/>
                        </a:rPr>
                        <a:t>g</a:t>
                      </a:r>
                      <a:r>
                        <a:rPr lang="en-US" sz="1100">
                          <a:effectLst/>
                        </a:rPr>
                        <a:t>o</a:t>
                      </a:r>
                      <a:r>
                        <a:rPr lang="en-US" sz="1100" spc="-5">
                          <a:effectLst/>
                        </a:rPr>
                        <a:t>l</a:t>
                      </a:r>
                      <a:r>
                        <a:rPr lang="en-US" sz="1100">
                          <a:effectLst/>
                        </a:rPr>
                        <a:t>e de</a:t>
                      </a:r>
                      <a:r>
                        <a:rPr lang="en-US" sz="1100" spc="-5">
                          <a:effectLst/>
                        </a:rPr>
                        <a:t>ll</a:t>
                      </a:r>
                      <a:r>
                        <a:rPr lang="en-US" sz="1100">
                          <a:effectLst/>
                        </a:rPr>
                        <a:t>a</a:t>
                      </a:r>
                      <a:r>
                        <a:rPr lang="en-US" sz="1100" spc="5">
                          <a:effectLst/>
                        </a:rPr>
                        <a:t> </a:t>
                      </a:r>
                      <a:r>
                        <a:rPr lang="en-US" sz="1100">
                          <a:effectLst/>
                        </a:rPr>
                        <a:t>sc</a:t>
                      </a:r>
                      <a:r>
                        <a:rPr lang="en-US" sz="1100" spc="-15">
                          <a:effectLst/>
                        </a:rPr>
                        <a:t>u</a:t>
                      </a:r>
                      <a:r>
                        <a:rPr lang="en-US" sz="1100">
                          <a:effectLst/>
                        </a:rPr>
                        <a:t>o</a:t>
                      </a:r>
                      <a:r>
                        <a:rPr lang="en-US" sz="1100" spc="-5">
                          <a:effectLst/>
                        </a:rPr>
                        <a:t>l</a:t>
                      </a:r>
                      <a:r>
                        <a:rPr lang="en-US" sz="1100">
                          <a:effectLst/>
                        </a:rPr>
                        <a:t>a</a:t>
                      </a:r>
                      <a:endParaRPr lang="it-IT" sz="1050">
                        <a:effectLst/>
                      </a:endParaRPr>
                    </a:p>
                    <a:p>
                      <a:pPr marL="180975">
                        <a:lnSpc>
                          <a:spcPts val="1200"/>
                        </a:lnSpc>
                      </a:pPr>
                      <a:r>
                        <a:rPr lang="en-US" sz="1100" spc="-5">
                          <a:effectLst/>
                        </a:rPr>
                        <a:t>Di</a:t>
                      </a:r>
                      <a:r>
                        <a:rPr lang="en-US" sz="1100" spc="5">
                          <a:effectLst/>
                        </a:rPr>
                        <a:t>r</a:t>
                      </a:r>
                      <a:r>
                        <a:rPr lang="en-US" sz="1100" spc="-5">
                          <a:effectLst/>
                        </a:rPr>
                        <a:t>i</a:t>
                      </a:r>
                      <a:r>
                        <a:rPr lang="en-US" sz="1100" spc="5">
                          <a:effectLst/>
                        </a:rPr>
                        <a:t>tt</a:t>
                      </a:r>
                      <a:r>
                        <a:rPr lang="en-US" sz="1100">
                          <a:effectLst/>
                        </a:rPr>
                        <a:t>i e do</a:t>
                      </a:r>
                      <a:r>
                        <a:rPr lang="en-US" sz="1100" spc="-25">
                          <a:effectLst/>
                        </a:rPr>
                        <a:t>v</a:t>
                      </a:r>
                      <a:r>
                        <a:rPr lang="en-US" sz="1100">
                          <a:effectLst/>
                        </a:rPr>
                        <a:t>eri</a:t>
                      </a:r>
                      <a:r>
                        <a:rPr lang="en-US" sz="1100" spc="15">
                          <a:effectLst/>
                        </a:rPr>
                        <a:t> </a:t>
                      </a:r>
                      <a:r>
                        <a:rPr lang="en-US" sz="1100" spc="-15">
                          <a:effectLst/>
                        </a:rPr>
                        <a:t>d</a:t>
                      </a:r>
                      <a:r>
                        <a:rPr lang="en-US" sz="1100">
                          <a:effectLst/>
                        </a:rPr>
                        <a:t>el</a:t>
                      </a:r>
                      <a:r>
                        <a:rPr lang="en-US" sz="1100" spc="-10">
                          <a:effectLst/>
                        </a:rPr>
                        <a:t> </a:t>
                      </a:r>
                      <a:r>
                        <a:rPr lang="en-US" sz="1100" spc="5">
                          <a:effectLst/>
                        </a:rPr>
                        <a:t>r</a:t>
                      </a:r>
                      <a:r>
                        <a:rPr lang="en-US" sz="1100" spc="-25">
                          <a:effectLst/>
                        </a:rPr>
                        <a:t>a</a:t>
                      </a:r>
                      <a:r>
                        <a:rPr lang="en-US" sz="1100" spc="25">
                          <a:effectLst/>
                        </a:rPr>
                        <a:t>g</a:t>
                      </a:r>
                      <a:r>
                        <a:rPr lang="en-US" sz="1100">
                          <a:effectLst/>
                        </a:rPr>
                        <a:t>a</a:t>
                      </a:r>
                      <a:r>
                        <a:rPr lang="en-US" sz="1100" spc="-25">
                          <a:effectLst/>
                        </a:rPr>
                        <a:t>z</a:t>
                      </a:r>
                      <a:r>
                        <a:rPr lang="en-US" sz="1100" spc="-10">
                          <a:effectLst/>
                        </a:rPr>
                        <a:t>z</a:t>
                      </a:r>
                      <a:r>
                        <a:rPr lang="en-US" sz="1100">
                          <a:effectLst/>
                        </a:rPr>
                        <a:t>o</a:t>
                      </a:r>
                      <a:endParaRPr lang="it-IT" sz="1050">
                        <a:effectLst/>
                      </a:endParaRPr>
                    </a:p>
                    <a:p>
                      <a:pPr marL="180975">
                        <a:lnSpc>
                          <a:spcPts val="1200"/>
                        </a:lnSpc>
                      </a:pPr>
                      <a:r>
                        <a:rPr lang="en-US" sz="1100">
                          <a:effectLst/>
                        </a:rPr>
                        <a:t>Riconoscere l’importanza e la funzione del denaro</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10"/>
                        </a:spcBef>
                        <a:spcAft>
                          <a:spcPts val="0"/>
                        </a:spcAft>
                      </a:pPr>
                      <a:r>
                        <a:rPr lang="en-US" sz="1050">
                          <a:effectLst/>
                        </a:rPr>
                        <a:t>2</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ts val="1100"/>
                        </a:lnSpc>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t>
                      </a:r>
                      <a:r>
                        <a:rPr lang="en-US" sz="1050" spc="-15">
                          <a:effectLst/>
                        </a:rPr>
                        <a:t>ad</a:t>
                      </a:r>
                      <a:r>
                        <a:rPr lang="en-US" sz="1050" spc="5">
                          <a:effectLst/>
                        </a:rPr>
                        <a:t>r</a:t>
                      </a:r>
                      <a:r>
                        <a:rPr lang="en-US" sz="1050" spc="-5">
                          <a:effectLst/>
                        </a:rPr>
                        <a:t>i</a:t>
                      </a:r>
                      <a:r>
                        <a:rPr lang="en-US" sz="1050" spc="5">
                          <a:effectLst/>
                        </a:rPr>
                        <a:t>m</a:t>
                      </a:r>
                      <a:r>
                        <a:rPr lang="en-US" sz="1050">
                          <a:effectLst/>
                        </a:rPr>
                        <a:t>e</a:t>
                      </a:r>
                      <a:r>
                        <a:rPr lang="en-US" sz="1050" spc="-10">
                          <a:effectLst/>
                        </a:rPr>
                        <a:t>s</a:t>
                      </a:r>
                      <a:r>
                        <a:rPr lang="en-US" sz="1050" spc="5">
                          <a:effectLst/>
                        </a:rPr>
                        <a:t>t</a:t>
                      </a:r>
                      <a:r>
                        <a:rPr lang="en-US" sz="1050" spc="-10">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08420414"/>
                  </a:ext>
                </a:extLst>
              </a:tr>
              <a:tr h="774753">
                <a:tc>
                  <a:txBody>
                    <a:bodyPr/>
                    <a:lstStyle/>
                    <a:p>
                      <a:pPr marL="208280">
                        <a:lnSpc>
                          <a:spcPct val="107000"/>
                        </a:lnSpc>
                        <a:spcBef>
                          <a:spcPts val="30"/>
                        </a:spcBef>
                        <a:spcAft>
                          <a:spcPts val="0"/>
                        </a:spcAft>
                      </a:pPr>
                      <a:r>
                        <a:rPr lang="en-US" sz="1200" spc="-5" dirty="0" err="1">
                          <a:effectLst/>
                        </a:rPr>
                        <a:t>S</a:t>
                      </a:r>
                      <a:r>
                        <a:rPr lang="en-US" sz="1200" dirty="0" err="1">
                          <a:effectLst/>
                        </a:rPr>
                        <a:t>cienze</a:t>
                      </a:r>
                      <a:endParaRPr lang="it-IT" sz="1100" dirty="0">
                        <a:effectLst/>
                      </a:endParaRPr>
                    </a:p>
                    <a:p>
                      <a:pPr marL="208280">
                        <a:lnSpc>
                          <a:spcPct val="107000"/>
                        </a:lnSpc>
                        <a:spcBef>
                          <a:spcPts val="55"/>
                        </a:spcBef>
                        <a:spcAft>
                          <a:spcPts val="0"/>
                        </a:spcAft>
                      </a:pPr>
                      <a:r>
                        <a:rPr lang="en-US" sz="1200" spc="5" dirty="0" err="1">
                          <a:effectLst/>
                        </a:rPr>
                        <a:t>M</a:t>
                      </a:r>
                      <a:r>
                        <a:rPr lang="en-US" sz="1200" dirty="0" err="1">
                          <a:effectLst/>
                        </a:rPr>
                        <a:t>a</a:t>
                      </a:r>
                      <a:r>
                        <a:rPr lang="en-US" sz="1200" spc="5" dirty="0" err="1">
                          <a:effectLst/>
                        </a:rPr>
                        <a:t>t</a:t>
                      </a:r>
                      <a:r>
                        <a:rPr lang="en-US" sz="1200" dirty="0" err="1">
                          <a:effectLst/>
                        </a:rPr>
                        <a:t>em</a:t>
                      </a:r>
                      <a:r>
                        <a:rPr lang="en-US" sz="1200" spc="-25" dirty="0" err="1">
                          <a:effectLst/>
                        </a:rPr>
                        <a:t>a</a:t>
                      </a:r>
                      <a:r>
                        <a:rPr lang="en-US" sz="1200" spc="5" dirty="0" err="1">
                          <a:effectLst/>
                        </a:rPr>
                        <a:t>ti</a:t>
                      </a:r>
                      <a:r>
                        <a:rPr lang="en-US" sz="1200" spc="-15" dirty="0" err="1">
                          <a:effectLst/>
                        </a:rPr>
                        <a:t>c</a:t>
                      </a:r>
                      <a:r>
                        <a:rPr lang="en-US" sz="1200" spc="-5" dirty="0" err="1">
                          <a:effectLst/>
                        </a:rPr>
                        <a:t>h</a:t>
                      </a:r>
                      <a:r>
                        <a:rPr lang="en-US" sz="1200" dirty="0" err="1">
                          <a:effectLst/>
                        </a:rPr>
                        <a:t>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marR="439420">
                        <a:lnSpc>
                          <a:spcPts val="1100"/>
                        </a:lnSpc>
                        <a:spcBef>
                          <a:spcPts val="80"/>
                        </a:spcBef>
                        <a:spcAft>
                          <a:spcPts val="0"/>
                        </a:spcAft>
                      </a:pPr>
                      <a:r>
                        <a:rPr lang="en-US" sz="1100" dirty="0">
                          <a:effectLst/>
                        </a:rPr>
                        <a:t>La</a:t>
                      </a:r>
                      <a:r>
                        <a:rPr lang="en-US" sz="1100" spc="5" dirty="0">
                          <a:effectLst/>
                        </a:rPr>
                        <a:t> </a:t>
                      </a:r>
                      <a:r>
                        <a:rPr lang="en-US" sz="1100" dirty="0" err="1">
                          <a:effectLst/>
                        </a:rPr>
                        <a:t>sosten</a:t>
                      </a:r>
                      <a:r>
                        <a:rPr lang="en-US" sz="1100" spc="-5" dirty="0" err="1">
                          <a:effectLst/>
                        </a:rPr>
                        <a:t>i</a:t>
                      </a:r>
                      <a:r>
                        <a:rPr lang="en-US" sz="1100" dirty="0" err="1">
                          <a:effectLst/>
                        </a:rPr>
                        <a:t>b</a:t>
                      </a:r>
                      <a:r>
                        <a:rPr lang="en-US" sz="1100" spc="-5" dirty="0" err="1">
                          <a:effectLst/>
                        </a:rPr>
                        <a:t>ili</a:t>
                      </a:r>
                      <a:r>
                        <a:rPr lang="en-US" sz="1100" spc="5" dirty="0" err="1">
                          <a:effectLst/>
                        </a:rPr>
                        <a:t>t</a:t>
                      </a:r>
                      <a:r>
                        <a:rPr lang="en-US" sz="1100" dirty="0" err="1">
                          <a:effectLst/>
                        </a:rPr>
                        <a:t>à</a:t>
                      </a:r>
                      <a:r>
                        <a:rPr lang="en-US" sz="1100" spc="-5" dirty="0">
                          <a:effectLst/>
                        </a:rPr>
                        <a:t> </a:t>
                      </a:r>
                      <a:r>
                        <a:rPr lang="en-US" sz="1100" spc="-15" dirty="0" err="1">
                          <a:effectLst/>
                        </a:rPr>
                        <a:t>a</a:t>
                      </a:r>
                      <a:r>
                        <a:rPr lang="en-US" sz="1100" spc="5" dirty="0" err="1">
                          <a:effectLst/>
                        </a:rPr>
                        <a:t>m</a:t>
                      </a:r>
                      <a:r>
                        <a:rPr lang="en-US" sz="1100" dirty="0" err="1">
                          <a:effectLst/>
                        </a:rPr>
                        <a:t>b</a:t>
                      </a:r>
                      <a:r>
                        <a:rPr lang="en-US" sz="1100" spc="-5" dirty="0" err="1">
                          <a:effectLst/>
                        </a:rPr>
                        <a:t>i</a:t>
                      </a:r>
                      <a:r>
                        <a:rPr lang="en-US" sz="1100" spc="-15" dirty="0" err="1">
                          <a:effectLst/>
                        </a:rPr>
                        <a:t>e</a:t>
                      </a:r>
                      <a:r>
                        <a:rPr lang="en-US" sz="1100" dirty="0" err="1">
                          <a:effectLst/>
                        </a:rPr>
                        <a:t>n</a:t>
                      </a:r>
                      <a:r>
                        <a:rPr lang="en-US" sz="1100" spc="10" dirty="0" err="1">
                          <a:effectLst/>
                        </a:rPr>
                        <a:t>t</a:t>
                      </a:r>
                      <a:r>
                        <a:rPr lang="en-US" sz="1100" spc="-25" dirty="0" err="1">
                          <a:effectLst/>
                        </a:rPr>
                        <a:t>a</a:t>
                      </a:r>
                      <a:r>
                        <a:rPr lang="en-US" sz="1100" spc="-5" dirty="0" err="1">
                          <a:effectLst/>
                        </a:rPr>
                        <a:t>l</a:t>
                      </a:r>
                      <a:r>
                        <a:rPr lang="en-US" sz="1100" dirty="0" err="1">
                          <a:effectLst/>
                        </a:rPr>
                        <a:t>e</a:t>
                      </a:r>
                      <a:r>
                        <a:rPr lang="en-US" sz="1100" dirty="0">
                          <a:effectLst/>
                        </a:rPr>
                        <a:t> e</a:t>
                      </a:r>
                      <a:r>
                        <a:rPr lang="en-US" sz="1100" spc="20" dirty="0">
                          <a:effectLst/>
                        </a:rPr>
                        <a:t> </a:t>
                      </a:r>
                      <a:r>
                        <a:rPr lang="en-US" sz="1100" spc="-5" dirty="0">
                          <a:effectLst/>
                        </a:rPr>
                        <a:t>i</a:t>
                      </a:r>
                      <a:r>
                        <a:rPr lang="en-US" sz="1100" dirty="0">
                          <a:effectLst/>
                        </a:rPr>
                        <a:t>l </a:t>
                      </a:r>
                      <a:r>
                        <a:rPr lang="en-US" sz="1100" spc="5" dirty="0">
                          <a:effectLst/>
                        </a:rPr>
                        <a:t>r</a:t>
                      </a:r>
                      <a:r>
                        <a:rPr lang="en-US" sz="1100" spc="-5" dirty="0">
                          <a:effectLst/>
                        </a:rPr>
                        <a:t>i</a:t>
                      </a:r>
                      <a:r>
                        <a:rPr lang="en-US" sz="1100" dirty="0">
                          <a:effectLst/>
                        </a:rPr>
                        <a:t>spe</a:t>
                      </a:r>
                      <a:r>
                        <a:rPr lang="en-US" sz="1100" spc="5" dirty="0">
                          <a:effectLst/>
                        </a:rPr>
                        <a:t>tt</a:t>
                      </a:r>
                      <a:r>
                        <a:rPr lang="en-US" sz="1100" dirty="0">
                          <a:effectLst/>
                        </a:rPr>
                        <a:t>o</a:t>
                      </a:r>
                      <a:r>
                        <a:rPr lang="en-US" sz="1100" spc="-5" dirty="0">
                          <a:effectLst/>
                        </a:rPr>
                        <a:t> </a:t>
                      </a:r>
                      <a:r>
                        <a:rPr lang="en-US" sz="1100" spc="-15" dirty="0">
                          <a:effectLst/>
                        </a:rPr>
                        <a:t>p</a:t>
                      </a:r>
                      <a:r>
                        <a:rPr lang="en-US" sz="1100" dirty="0">
                          <a:effectLst/>
                        </a:rPr>
                        <a:t>er </a:t>
                      </a:r>
                      <a:r>
                        <a:rPr lang="en-US" sz="1100" spc="-5" dirty="0" err="1">
                          <a:effectLst/>
                        </a:rPr>
                        <a:t>l’</a:t>
                      </a:r>
                      <a:r>
                        <a:rPr lang="en-US" sz="1100" spc="-15" dirty="0" err="1">
                          <a:effectLst/>
                        </a:rPr>
                        <a:t>a</a:t>
                      </a:r>
                      <a:r>
                        <a:rPr lang="en-US" sz="1100" spc="5" dirty="0" err="1">
                          <a:effectLst/>
                        </a:rPr>
                        <a:t>m</a:t>
                      </a:r>
                      <a:r>
                        <a:rPr lang="en-US" sz="1100" dirty="0" err="1">
                          <a:effectLst/>
                        </a:rPr>
                        <a:t>b</a:t>
                      </a:r>
                      <a:r>
                        <a:rPr lang="en-US" sz="1100" spc="-5" dirty="0" err="1">
                          <a:effectLst/>
                        </a:rPr>
                        <a:t>i</a:t>
                      </a:r>
                      <a:r>
                        <a:rPr lang="en-US" sz="1100" dirty="0" err="1">
                          <a:effectLst/>
                        </a:rPr>
                        <a:t>en</a:t>
                      </a:r>
                      <a:r>
                        <a:rPr lang="en-US" sz="1100" spc="5" dirty="0" err="1">
                          <a:effectLst/>
                        </a:rPr>
                        <a:t>t</a:t>
                      </a:r>
                      <a:r>
                        <a:rPr lang="en-US" sz="1100" dirty="0" err="1">
                          <a:effectLst/>
                        </a:rPr>
                        <a:t>e</a:t>
                      </a:r>
                      <a:endParaRPr lang="it-IT" sz="1050" dirty="0">
                        <a:effectLst/>
                      </a:endParaRPr>
                    </a:p>
                    <a:p>
                      <a:pPr marL="186690" marR="439420">
                        <a:lnSpc>
                          <a:spcPts val="1100"/>
                        </a:lnSpc>
                        <a:spcBef>
                          <a:spcPts val="80"/>
                        </a:spcBef>
                        <a:spcAft>
                          <a:spcPts val="0"/>
                        </a:spcAft>
                      </a:pPr>
                      <a:r>
                        <a:rPr lang="en-US" sz="1100" dirty="0">
                          <a:effectLst/>
                        </a:rPr>
                        <a:t> </a:t>
                      </a:r>
                      <a:endParaRPr lang="it-IT" sz="1050" dirty="0">
                        <a:effectLst/>
                      </a:endParaRPr>
                    </a:p>
                    <a:p>
                      <a:pPr marL="186690" marR="439420">
                        <a:lnSpc>
                          <a:spcPts val="1100"/>
                        </a:lnSpc>
                        <a:spcBef>
                          <a:spcPts val="80"/>
                        </a:spcBef>
                        <a:spcAft>
                          <a:spcPts val="0"/>
                        </a:spcAft>
                      </a:pPr>
                      <a:r>
                        <a:rPr lang="en-US" sz="1100" dirty="0" err="1">
                          <a:effectLst/>
                        </a:rPr>
                        <a:t>Sviluppo</a:t>
                      </a:r>
                      <a:r>
                        <a:rPr lang="en-US" sz="1100" dirty="0">
                          <a:effectLst/>
                        </a:rPr>
                        <a:t> </a:t>
                      </a:r>
                      <a:r>
                        <a:rPr lang="en-US" sz="1100" dirty="0" err="1">
                          <a:effectLst/>
                        </a:rPr>
                        <a:t>economico</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6215" marR="328295">
                        <a:lnSpc>
                          <a:spcPct val="107000"/>
                        </a:lnSpc>
                        <a:spcBef>
                          <a:spcPts val="5"/>
                        </a:spcBef>
                        <a:spcAft>
                          <a:spcPts val="0"/>
                        </a:spcAft>
                      </a:pPr>
                      <a:r>
                        <a:rPr lang="en-US" sz="1100" spc="-5">
                          <a:effectLst/>
                        </a:rPr>
                        <a:t>E</a:t>
                      </a:r>
                      <a:r>
                        <a:rPr lang="en-US" sz="1100">
                          <a:effectLst/>
                        </a:rPr>
                        <a:t>duca</a:t>
                      </a:r>
                      <a:r>
                        <a:rPr lang="en-US" sz="1100" spc="-25">
                          <a:effectLst/>
                        </a:rPr>
                        <a:t>z</a:t>
                      </a:r>
                      <a:r>
                        <a:rPr lang="en-US" sz="1100" spc="-5">
                          <a:effectLst/>
                        </a:rPr>
                        <a:t>i</a:t>
                      </a:r>
                      <a:r>
                        <a:rPr lang="en-US" sz="1100">
                          <a:effectLst/>
                        </a:rPr>
                        <a:t>one </a:t>
                      </a:r>
                      <a:r>
                        <a:rPr lang="en-US" sz="1100" spc="-10">
                          <a:effectLst/>
                        </a:rPr>
                        <a:t>a</a:t>
                      </a:r>
                      <a:r>
                        <a:rPr lang="en-US" sz="1100" spc="5">
                          <a:effectLst/>
                        </a:rPr>
                        <a:t>m</a:t>
                      </a:r>
                      <a:r>
                        <a:rPr lang="en-US" sz="1100">
                          <a:effectLst/>
                        </a:rPr>
                        <a:t>b</a:t>
                      </a:r>
                      <a:r>
                        <a:rPr lang="en-US" sz="1100" spc="-5">
                          <a:effectLst/>
                        </a:rPr>
                        <a:t>i</a:t>
                      </a:r>
                      <a:r>
                        <a:rPr lang="en-US" sz="1100">
                          <a:effectLst/>
                        </a:rPr>
                        <a:t>en</a:t>
                      </a:r>
                      <a:r>
                        <a:rPr lang="en-US" sz="1100" spc="5">
                          <a:effectLst/>
                        </a:rPr>
                        <a:t>t</a:t>
                      </a:r>
                      <a:r>
                        <a:rPr lang="en-US" sz="1100">
                          <a:effectLst/>
                        </a:rPr>
                        <a:t>a</a:t>
                      </a:r>
                      <a:r>
                        <a:rPr lang="en-US" sz="1100" spc="-5">
                          <a:effectLst/>
                        </a:rPr>
                        <a:t>l</a:t>
                      </a:r>
                      <a:r>
                        <a:rPr lang="en-US" sz="1100" spc="-15">
                          <a:effectLst/>
                        </a:rPr>
                        <a:t>e</a:t>
                      </a:r>
                      <a:r>
                        <a:rPr lang="en-US" sz="1100">
                          <a:effectLst/>
                        </a:rPr>
                        <a:t>:</a:t>
                      </a:r>
                      <a:r>
                        <a:rPr lang="en-US" sz="1100" spc="15">
                          <a:effectLst/>
                        </a:rPr>
                        <a:t> </a:t>
                      </a:r>
                      <a:r>
                        <a:rPr lang="en-US" sz="1100" spc="-15">
                          <a:effectLst/>
                        </a:rPr>
                        <a:t>i</a:t>
                      </a:r>
                      <a:r>
                        <a:rPr lang="en-US" sz="1100">
                          <a:effectLst/>
                        </a:rPr>
                        <a:t>n</a:t>
                      </a:r>
                      <a:r>
                        <a:rPr lang="en-US" sz="1100" spc="20">
                          <a:effectLst/>
                        </a:rPr>
                        <a:t>q</a:t>
                      </a:r>
                      <a:r>
                        <a:rPr lang="en-US" sz="1100">
                          <a:effectLst/>
                        </a:rPr>
                        <a:t>u</a:t>
                      </a:r>
                      <a:r>
                        <a:rPr lang="en-US" sz="1100" spc="-5">
                          <a:effectLst/>
                        </a:rPr>
                        <a:t>i</a:t>
                      </a:r>
                      <a:r>
                        <a:rPr lang="en-US" sz="1100" spc="-15">
                          <a:effectLst/>
                        </a:rPr>
                        <a:t>n</a:t>
                      </a:r>
                      <a:r>
                        <a:rPr lang="en-US" sz="1100">
                          <a:effectLst/>
                        </a:rPr>
                        <a:t>a</a:t>
                      </a:r>
                      <a:r>
                        <a:rPr lang="en-US" sz="1100" spc="5">
                          <a:effectLst/>
                        </a:rPr>
                        <a:t>m</a:t>
                      </a:r>
                      <a:r>
                        <a:rPr lang="en-US" sz="1100">
                          <a:effectLst/>
                        </a:rPr>
                        <a:t>e</a:t>
                      </a:r>
                      <a:r>
                        <a:rPr lang="en-US" sz="1100" spc="-15">
                          <a:effectLst/>
                        </a:rPr>
                        <a:t>n</a:t>
                      </a:r>
                      <a:r>
                        <a:rPr lang="en-US" sz="1100" spc="5">
                          <a:effectLst/>
                        </a:rPr>
                        <a:t>t</a:t>
                      </a:r>
                      <a:r>
                        <a:rPr lang="en-US" sz="1100">
                          <a:effectLst/>
                        </a:rPr>
                        <a:t>o</a:t>
                      </a:r>
                      <a:r>
                        <a:rPr lang="en-US" sz="1100" spc="-10">
                          <a:effectLst/>
                        </a:rPr>
                        <a:t> </a:t>
                      </a:r>
                      <a:r>
                        <a:rPr lang="en-US" sz="1100">
                          <a:effectLst/>
                        </a:rPr>
                        <a:t>e</a:t>
                      </a:r>
                      <a:r>
                        <a:rPr lang="en-US" sz="1100" spc="-5">
                          <a:effectLst/>
                        </a:rPr>
                        <a:t> </a:t>
                      </a:r>
                      <a:r>
                        <a:rPr lang="en-US" sz="1100" spc="5">
                          <a:effectLst/>
                        </a:rPr>
                        <a:t>t</a:t>
                      </a:r>
                      <a:r>
                        <a:rPr lang="en-US" sz="1100" spc="-15">
                          <a:effectLst/>
                        </a:rPr>
                        <a:t>u</a:t>
                      </a:r>
                      <a:r>
                        <a:rPr lang="en-US" sz="1100" spc="5">
                          <a:effectLst/>
                        </a:rPr>
                        <a:t>t</a:t>
                      </a:r>
                      <a:r>
                        <a:rPr lang="en-US" sz="1100">
                          <a:effectLst/>
                        </a:rPr>
                        <a:t>e</a:t>
                      </a:r>
                      <a:r>
                        <a:rPr lang="en-US" sz="1100" spc="-5">
                          <a:effectLst/>
                        </a:rPr>
                        <a:t>l</a:t>
                      </a:r>
                      <a:r>
                        <a:rPr lang="en-US" sz="1100">
                          <a:effectLst/>
                        </a:rPr>
                        <a:t>a amb</a:t>
                      </a:r>
                      <a:r>
                        <a:rPr lang="en-US" sz="1100" spc="-5">
                          <a:effectLst/>
                        </a:rPr>
                        <a:t>i</a:t>
                      </a:r>
                      <a:r>
                        <a:rPr lang="en-US" sz="1100">
                          <a:effectLst/>
                        </a:rPr>
                        <a:t>en</a:t>
                      </a:r>
                      <a:r>
                        <a:rPr lang="en-US" sz="1100" spc="5">
                          <a:effectLst/>
                        </a:rPr>
                        <a:t>t</a:t>
                      </a:r>
                      <a:r>
                        <a:rPr lang="en-US" sz="1100">
                          <a:effectLst/>
                        </a:rPr>
                        <a:t>a</a:t>
                      </a:r>
                      <a:r>
                        <a:rPr lang="en-US" sz="1100" spc="-5">
                          <a:effectLst/>
                        </a:rPr>
                        <a:t>l</a:t>
                      </a:r>
                      <a:r>
                        <a:rPr lang="en-US" sz="1100">
                          <a:effectLst/>
                        </a:rPr>
                        <a:t>e</a:t>
                      </a:r>
                      <a:endParaRPr lang="it-IT" sz="1050">
                        <a:effectLst/>
                      </a:endParaRPr>
                    </a:p>
                    <a:p>
                      <a:pPr marL="196215">
                        <a:lnSpc>
                          <a:spcPct val="107000"/>
                        </a:lnSpc>
                      </a:pPr>
                      <a:r>
                        <a:rPr lang="en-US" sz="1100" spc="-5">
                          <a:effectLst/>
                        </a:rPr>
                        <a:t>Ri</a:t>
                      </a:r>
                      <a:r>
                        <a:rPr lang="en-US" sz="1100">
                          <a:effectLst/>
                        </a:rPr>
                        <a:t>spe</a:t>
                      </a:r>
                      <a:r>
                        <a:rPr lang="en-US" sz="1100" spc="5">
                          <a:effectLst/>
                        </a:rPr>
                        <a:t>tt</a:t>
                      </a:r>
                      <a:r>
                        <a:rPr lang="en-US" sz="1100">
                          <a:effectLst/>
                        </a:rPr>
                        <a:t>o</a:t>
                      </a:r>
                      <a:r>
                        <a:rPr lang="en-US" sz="1100" spc="-10">
                          <a:effectLst/>
                        </a:rPr>
                        <a:t> </a:t>
                      </a:r>
                      <a:r>
                        <a:rPr lang="en-US" sz="1100">
                          <a:effectLst/>
                        </a:rPr>
                        <a:t>de</a:t>
                      </a:r>
                      <a:r>
                        <a:rPr lang="en-US" sz="1100" spc="-5">
                          <a:effectLst/>
                        </a:rPr>
                        <a:t>ll</a:t>
                      </a:r>
                      <a:r>
                        <a:rPr lang="en-US" sz="1100">
                          <a:effectLst/>
                        </a:rPr>
                        <a:t>e n</a:t>
                      </a:r>
                      <a:r>
                        <a:rPr lang="en-US" sz="1100" spc="-15">
                          <a:effectLst/>
                        </a:rPr>
                        <a:t>o</a:t>
                      </a:r>
                      <a:r>
                        <a:rPr lang="en-US" sz="1100" spc="5">
                          <a:effectLst/>
                        </a:rPr>
                        <a:t>rm</a:t>
                      </a:r>
                      <a:r>
                        <a:rPr lang="en-US" sz="1100">
                          <a:effectLst/>
                        </a:rPr>
                        <a:t>e</a:t>
                      </a:r>
                      <a:endParaRPr lang="it-IT" sz="1050">
                        <a:effectLst/>
                      </a:endParaRPr>
                    </a:p>
                    <a:p>
                      <a:pPr marL="196215">
                        <a:lnSpc>
                          <a:spcPct val="107000"/>
                        </a:lnSpc>
                      </a:pPr>
                      <a:r>
                        <a:rPr lang="en-US" sz="1100">
                          <a:effectLst/>
                        </a:rPr>
                        <a:t>Gestire e amministrare piccole disponibilità economiche in contesti quotidiani</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105"/>
                        </a:spcBef>
                        <a:spcAft>
                          <a:spcPts val="0"/>
                        </a:spcAft>
                      </a:pPr>
                      <a:r>
                        <a:rPr lang="en-US" sz="1050">
                          <a:effectLst/>
                        </a:rPr>
                        <a:t>4</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ct val="107000"/>
                        </a:lnSpc>
                        <a:spcBef>
                          <a:spcPts val="20"/>
                        </a:spcBef>
                        <a:spcAft>
                          <a:spcPts val="0"/>
                        </a:spcAft>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t>
                      </a:r>
                      <a:r>
                        <a:rPr lang="en-US" sz="1050" spc="-15">
                          <a:effectLst/>
                        </a:rPr>
                        <a:t>ad</a:t>
                      </a:r>
                      <a:r>
                        <a:rPr lang="en-US" sz="1050" spc="5">
                          <a:effectLst/>
                        </a:rPr>
                        <a:t>r</a:t>
                      </a:r>
                      <a:r>
                        <a:rPr lang="en-US" sz="1050" spc="-5">
                          <a:effectLst/>
                        </a:rPr>
                        <a:t>i</a:t>
                      </a:r>
                      <a:r>
                        <a:rPr lang="en-US" sz="1050" spc="5">
                          <a:effectLst/>
                        </a:rPr>
                        <a:t>m</a:t>
                      </a:r>
                      <a:r>
                        <a:rPr lang="en-US" sz="1050">
                          <a:effectLst/>
                        </a:rPr>
                        <a:t>e</a:t>
                      </a:r>
                      <a:r>
                        <a:rPr lang="en-US" sz="1050" spc="-10">
                          <a:effectLst/>
                        </a:rPr>
                        <a:t>s</a:t>
                      </a:r>
                      <a:r>
                        <a:rPr lang="en-US" sz="1050" spc="5">
                          <a:effectLst/>
                        </a:rPr>
                        <a:t>t</a:t>
                      </a:r>
                      <a:r>
                        <a:rPr lang="en-US" sz="1050" spc="-10">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62169348"/>
                  </a:ext>
                </a:extLst>
              </a:tr>
              <a:tr h="532727">
                <a:tc>
                  <a:txBody>
                    <a:bodyPr/>
                    <a:lstStyle/>
                    <a:p>
                      <a:pPr marL="208280">
                        <a:lnSpc>
                          <a:spcPts val="1200"/>
                        </a:lnSpc>
                      </a:pPr>
                      <a:r>
                        <a:rPr lang="en-US" sz="1200" spc="5">
                          <a:effectLst/>
                        </a:rPr>
                        <a:t>G</a:t>
                      </a:r>
                      <a:r>
                        <a:rPr lang="en-US" sz="1200">
                          <a:effectLst/>
                        </a:rPr>
                        <a:t>eo</a:t>
                      </a:r>
                      <a:r>
                        <a:rPr lang="en-US" sz="1200" spc="-5">
                          <a:effectLst/>
                        </a:rPr>
                        <a:t>g</a:t>
                      </a:r>
                      <a:r>
                        <a:rPr lang="en-US" sz="1200">
                          <a:effectLst/>
                        </a:rPr>
                        <a:t>r</a:t>
                      </a:r>
                      <a:r>
                        <a:rPr lang="en-US" sz="1200" spc="-15">
                          <a:effectLst/>
                        </a:rPr>
                        <a:t>a</a:t>
                      </a:r>
                      <a:r>
                        <a:rPr lang="en-US" sz="1200" spc="5">
                          <a:effectLst/>
                        </a:rPr>
                        <a:t>fi</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ts val="1200"/>
                        </a:lnSpc>
                      </a:pPr>
                      <a:r>
                        <a:rPr lang="en-US" sz="1100" spc="-5">
                          <a:effectLst/>
                        </a:rPr>
                        <a:t>E</a:t>
                      </a:r>
                      <a:r>
                        <a:rPr lang="en-US" sz="1100">
                          <a:effectLst/>
                        </a:rPr>
                        <a:t>duca</a:t>
                      </a:r>
                      <a:r>
                        <a:rPr lang="en-US" sz="1100" spc="-25">
                          <a:effectLst/>
                        </a:rPr>
                        <a:t>z</a:t>
                      </a:r>
                      <a:r>
                        <a:rPr lang="en-US" sz="1100" spc="-5">
                          <a:effectLst/>
                        </a:rPr>
                        <a:t>i</a:t>
                      </a:r>
                      <a:r>
                        <a:rPr lang="en-US" sz="1100">
                          <a:effectLst/>
                        </a:rPr>
                        <a:t>one</a:t>
                      </a:r>
                      <a:r>
                        <a:rPr lang="en-US" sz="1100" spc="5">
                          <a:effectLst/>
                        </a:rPr>
                        <a:t> </a:t>
                      </a:r>
                      <a:r>
                        <a:rPr lang="en-US" sz="1100" spc="-15">
                          <a:effectLst/>
                        </a:rPr>
                        <a:t>a</a:t>
                      </a:r>
                      <a:r>
                        <a:rPr lang="en-US" sz="1100" spc="5">
                          <a:effectLst/>
                        </a:rPr>
                        <a:t>m</a:t>
                      </a:r>
                      <a:r>
                        <a:rPr lang="en-US" sz="1100">
                          <a:effectLst/>
                        </a:rPr>
                        <a:t>b</a:t>
                      </a:r>
                      <a:r>
                        <a:rPr lang="en-US" sz="1100" spc="-5">
                          <a:effectLst/>
                        </a:rPr>
                        <a:t>i</a:t>
                      </a:r>
                      <a:r>
                        <a:rPr lang="en-US" sz="1100">
                          <a:effectLst/>
                        </a:rPr>
                        <a:t>en</a:t>
                      </a:r>
                      <a:r>
                        <a:rPr lang="en-US" sz="1100" spc="5">
                          <a:effectLst/>
                        </a:rPr>
                        <a:t>t</a:t>
                      </a:r>
                      <a:r>
                        <a:rPr lang="en-US" sz="1100">
                          <a:effectLst/>
                        </a:rPr>
                        <a:t>a</a:t>
                      </a:r>
                      <a:r>
                        <a:rPr lang="en-US" sz="1100" spc="-5">
                          <a:effectLst/>
                        </a:rPr>
                        <a:t>l</a:t>
                      </a:r>
                      <a:r>
                        <a:rPr lang="en-US" sz="1100">
                          <a:effectLst/>
                        </a:rPr>
                        <a:t>e</a:t>
                      </a:r>
                      <a:endParaRPr lang="it-IT" sz="1050">
                        <a:effectLst/>
                      </a:endParaRPr>
                    </a:p>
                    <a:p>
                      <a:pPr marL="186690">
                        <a:lnSpc>
                          <a:spcPts val="1200"/>
                        </a:lnSpc>
                      </a:pPr>
                      <a:r>
                        <a:rPr lang="en-US" sz="1100">
                          <a:effectLst/>
                        </a:rPr>
                        <a:t> </a:t>
                      </a:r>
                      <a:endParaRPr lang="it-IT" sz="1050">
                        <a:effectLst/>
                      </a:endParaRPr>
                    </a:p>
                    <a:p>
                      <a:pPr marL="186690">
                        <a:lnSpc>
                          <a:spcPts val="1200"/>
                        </a:lnSpc>
                      </a:pPr>
                      <a:r>
                        <a:rPr lang="en-US" sz="1100">
                          <a:effectLst/>
                        </a:rPr>
                        <a:t>Sviluppo economico</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7485">
                        <a:lnSpc>
                          <a:spcPts val="1100"/>
                        </a:lnSpc>
                      </a:pPr>
                      <a:r>
                        <a:rPr lang="en-US" sz="1100" spc="-5" dirty="0">
                          <a:effectLst/>
                        </a:rPr>
                        <a:t>Ri</a:t>
                      </a:r>
                      <a:r>
                        <a:rPr lang="en-US" sz="1100" dirty="0">
                          <a:effectLst/>
                        </a:rPr>
                        <a:t>spe</a:t>
                      </a:r>
                      <a:r>
                        <a:rPr lang="en-US" sz="1100" spc="5" dirty="0">
                          <a:effectLst/>
                        </a:rPr>
                        <a:t>tt</a:t>
                      </a:r>
                      <a:r>
                        <a:rPr lang="en-US" sz="1100" dirty="0">
                          <a:effectLst/>
                        </a:rPr>
                        <a:t>o</a:t>
                      </a:r>
                      <a:r>
                        <a:rPr lang="en-US" sz="1100" spc="-10" dirty="0">
                          <a:effectLst/>
                        </a:rPr>
                        <a:t> </a:t>
                      </a:r>
                      <a:r>
                        <a:rPr lang="en-US" sz="1100" dirty="0" err="1">
                          <a:effectLst/>
                        </a:rPr>
                        <a:t>de</a:t>
                      </a:r>
                      <a:r>
                        <a:rPr lang="en-US" sz="1100" spc="-5" dirty="0" err="1">
                          <a:effectLst/>
                        </a:rPr>
                        <a:t>ll’</a:t>
                      </a:r>
                      <a:r>
                        <a:rPr lang="en-US" sz="1100" dirty="0" err="1">
                          <a:effectLst/>
                        </a:rPr>
                        <a:t>am</a:t>
                      </a:r>
                      <a:r>
                        <a:rPr lang="en-US" sz="1100" spc="-10" dirty="0" err="1">
                          <a:effectLst/>
                        </a:rPr>
                        <a:t>b</a:t>
                      </a:r>
                      <a:r>
                        <a:rPr lang="en-US" sz="1100" spc="-5" dirty="0" err="1">
                          <a:effectLst/>
                        </a:rPr>
                        <a:t>i</a:t>
                      </a:r>
                      <a:r>
                        <a:rPr lang="en-US" sz="1100" dirty="0" err="1">
                          <a:effectLst/>
                        </a:rPr>
                        <a:t>en</a:t>
                      </a:r>
                      <a:r>
                        <a:rPr lang="en-US" sz="1100" spc="5" dirty="0" err="1">
                          <a:effectLst/>
                        </a:rPr>
                        <a:t>t</a:t>
                      </a:r>
                      <a:r>
                        <a:rPr lang="en-US" sz="1100" dirty="0" err="1">
                          <a:effectLst/>
                        </a:rPr>
                        <a:t>e</a:t>
                      </a:r>
                      <a:r>
                        <a:rPr lang="en-US" sz="1100" spc="295" dirty="0">
                          <a:effectLst/>
                        </a:rPr>
                        <a:t> </a:t>
                      </a:r>
                      <a:r>
                        <a:rPr lang="en-US" sz="1100" dirty="0">
                          <a:effectLst/>
                        </a:rPr>
                        <a:t>- </a:t>
                      </a:r>
                      <a:r>
                        <a:rPr lang="en-US" sz="1100" spc="10" dirty="0">
                          <a:effectLst/>
                        </a:rPr>
                        <a:t>T</a:t>
                      </a:r>
                      <a:r>
                        <a:rPr lang="en-US" sz="1100" spc="-15" dirty="0">
                          <a:effectLst/>
                        </a:rPr>
                        <a:t>u</a:t>
                      </a:r>
                      <a:r>
                        <a:rPr lang="en-US" sz="1100" spc="5" dirty="0">
                          <a:effectLst/>
                        </a:rPr>
                        <a:t>t</a:t>
                      </a:r>
                      <a:r>
                        <a:rPr lang="en-US" sz="1100" dirty="0">
                          <a:effectLst/>
                        </a:rPr>
                        <a:t>e</a:t>
                      </a:r>
                      <a:r>
                        <a:rPr lang="en-US" sz="1100" spc="-5" dirty="0">
                          <a:effectLst/>
                        </a:rPr>
                        <a:t>l</a:t>
                      </a:r>
                      <a:r>
                        <a:rPr lang="en-US" sz="1100" dirty="0">
                          <a:effectLst/>
                        </a:rPr>
                        <a:t>a del </a:t>
                      </a:r>
                      <a:r>
                        <a:rPr lang="en-US" sz="1100" dirty="0" err="1">
                          <a:effectLst/>
                        </a:rPr>
                        <a:t>p</a:t>
                      </a:r>
                      <a:r>
                        <a:rPr lang="en-US" sz="1100" spc="-5" dirty="0" err="1">
                          <a:effectLst/>
                        </a:rPr>
                        <a:t>at</a:t>
                      </a:r>
                      <a:r>
                        <a:rPr lang="en-US" sz="1100" spc="5" dirty="0" err="1">
                          <a:effectLst/>
                        </a:rPr>
                        <a:t>r</a:t>
                      </a:r>
                      <a:r>
                        <a:rPr lang="en-US" sz="1100" spc="-5" dirty="0" err="1">
                          <a:effectLst/>
                        </a:rPr>
                        <a:t>i</a:t>
                      </a:r>
                      <a:r>
                        <a:rPr lang="en-US" sz="1100" spc="5" dirty="0" err="1">
                          <a:effectLst/>
                        </a:rPr>
                        <a:t>m</a:t>
                      </a:r>
                      <a:r>
                        <a:rPr lang="en-US" sz="1100" dirty="0" err="1">
                          <a:effectLst/>
                        </a:rPr>
                        <a:t>o</a:t>
                      </a:r>
                      <a:r>
                        <a:rPr lang="en-US" sz="1100" spc="-5" dirty="0" err="1">
                          <a:effectLst/>
                        </a:rPr>
                        <a:t>ni</a:t>
                      </a:r>
                      <a:r>
                        <a:rPr lang="en-US" sz="1100" dirty="0" err="1">
                          <a:effectLst/>
                        </a:rPr>
                        <a:t>o</a:t>
                      </a:r>
                      <a:endParaRPr lang="it-IT" sz="1050" dirty="0">
                        <a:effectLst/>
                      </a:endParaRPr>
                    </a:p>
                    <a:p>
                      <a:pPr marL="197485">
                        <a:lnSpc>
                          <a:spcPts val="1100"/>
                        </a:lnSpc>
                      </a:pPr>
                      <a:r>
                        <a:rPr lang="en-US" sz="1100" spc="5" dirty="0" err="1">
                          <a:effectLst/>
                        </a:rPr>
                        <a:t>m</a:t>
                      </a:r>
                      <a:r>
                        <a:rPr lang="en-US" sz="1100" dirty="0" err="1">
                          <a:effectLst/>
                        </a:rPr>
                        <a:t>at</a:t>
                      </a:r>
                      <a:r>
                        <a:rPr lang="en-US" sz="1100" spc="-10" dirty="0" err="1">
                          <a:effectLst/>
                        </a:rPr>
                        <a:t>e</a:t>
                      </a:r>
                      <a:r>
                        <a:rPr lang="en-US" sz="1100" spc="5" dirty="0" err="1">
                          <a:effectLst/>
                        </a:rPr>
                        <a:t>r</a:t>
                      </a:r>
                      <a:r>
                        <a:rPr lang="en-US" sz="1100" spc="-5" dirty="0" err="1">
                          <a:effectLst/>
                        </a:rPr>
                        <a:t>i</a:t>
                      </a:r>
                      <a:r>
                        <a:rPr lang="en-US" sz="1100" dirty="0" err="1">
                          <a:effectLst/>
                        </a:rPr>
                        <a:t>a</a:t>
                      </a:r>
                      <a:r>
                        <a:rPr lang="en-US" sz="1100" spc="-5" dirty="0" err="1">
                          <a:effectLst/>
                        </a:rPr>
                        <a:t>l</a:t>
                      </a:r>
                      <a:r>
                        <a:rPr lang="en-US" sz="1100" dirty="0" err="1">
                          <a:effectLst/>
                        </a:rPr>
                        <a:t>e</a:t>
                      </a:r>
                      <a:r>
                        <a:rPr lang="en-US" sz="1100" dirty="0">
                          <a:effectLst/>
                        </a:rPr>
                        <a:t> e</a:t>
                      </a:r>
                      <a:r>
                        <a:rPr lang="en-US" sz="1100" spc="10" dirty="0">
                          <a:effectLst/>
                        </a:rPr>
                        <a:t> </a:t>
                      </a:r>
                      <a:r>
                        <a:rPr lang="en-US" sz="1100" spc="-5" dirty="0" err="1">
                          <a:effectLst/>
                        </a:rPr>
                        <a:t>i</a:t>
                      </a:r>
                      <a:r>
                        <a:rPr lang="en-US" sz="1100" spc="-10" dirty="0" err="1">
                          <a:effectLst/>
                        </a:rPr>
                        <a:t>m</a:t>
                      </a:r>
                      <a:r>
                        <a:rPr lang="en-US" sz="1100" spc="5" dirty="0" err="1">
                          <a:effectLst/>
                        </a:rPr>
                        <a:t>m</a:t>
                      </a:r>
                      <a:r>
                        <a:rPr lang="en-US" sz="1100" dirty="0" err="1">
                          <a:effectLst/>
                        </a:rPr>
                        <a:t>a</a:t>
                      </a:r>
                      <a:r>
                        <a:rPr lang="en-US" sz="1100" spc="-10" dirty="0" err="1">
                          <a:effectLst/>
                        </a:rPr>
                        <a:t>t</a:t>
                      </a:r>
                      <a:r>
                        <a:rPr lang="en-US" sz="1100" dirty="0" err="1">
                          <a:effectLst/>
                        </a:rPr>
                        <a:t>eri</a:t>
                      </a:r>
                      <a:r>
                        <a:rPr lang="en-US" sz="1100" spc="-5" dirty="0" err="1">
                          <a:effectLst/>
                        </a:rPr>
                        <a:t>al</a:t>
                      </a:r>
                      <a:r>
                        <a:rPr lang="en-US" sz="1100" dirty="0" err="1">
                          <a:effectLst/>
                        </a:rPr>
                        <a:t>e</a:t>
                      </a:r>
                      <a:r>
                        <a:rPr lang="en-US" sz="1100" spc="-5" dirty="0">
                          <a:effectLst/>
                        </a:rPr>
                        <a:t> </a:t>
                      </a:r>
                      <a:r>
                        <a:rPr lang="en-US" sz="1100" dirty="0">
                          <a:effectLst/>
                        </a:rPr>
                        <a:t>d</a:t>
                      </a:r>
                      <a:r>
                        <a:rPr lang="en-US" sz="1100" spc="-5" dirty="0">
                          <a:effectLst/>
                        </a:rPr>
                        <a:t>e</a:t>
                      </a:r>
                      <a:r>
                        <a:rPr lang="en-US" sz="1100" dirty="0">
                          <a:effectLst/>
                        </a:rPr>
                        <a:t>l </a:t>
                      </a:r>
                      <a:r>
                        <a:rPr lang="en-US" sz="1100" spc="5" dirty="0" err="1">
                          <a:effectLst/>
                        </a:rPr>
                        <a:t>t</a:t>
                      </a:r>
                      <a:r>
                        <a:rPr lang="en-US" sz="1100" dirty="0" err="1">
                          <a:effectLst/>
                        </a:rPr>
                        <a:t>e</a:t>
                      </a:r>
                      <a:r>
                        <a:rPr lang="en-US" sz="1100" spc="-10" dirty="0" err="1">
                          <a:effectLst/>
                        </a:rPr>
                        <a:t>r</a:t>
                      </a:r>
                      <a:r>
                        <a:rPr lang="en-US" sz="1100" spc="5" dirty="0" err="1">
                          <a:effectLst/>
                        </a:rPr>
                        <a:t>r</a:t>
                      </a:r>
                      <a:r>
                        <a:rPr lang="en-US" sz="1100" spc="-5" dirty="0" err="1">
                          <a:effectLst/>
                        </a:rPr>
                        <a:t>i</a:t>
                      </a:r>
                      <a:r>
                        <a:rPr lang="en-US" sz="1100" spc="5" dirty="0" err="1">
                          <a:effectLst/>
                        </a:rPr>
                        <a:t>t</a:t>
                      </a:r>
                      <a:r>
                        <a:rPr lang="en-US" sz="1100" dirty="0" err="1">
                          <a:effectLst/>
                        </a:rPr>
                        <a:t>orio</a:t>
                      </a:r>
                      <a:endParaRPr lang="it-IT" sz="1050" dirty="0">
                        <a:effectLst/>
                      </a:endParaRPr>
                    </a:p>
                    <a:p>
                      <a:pPr>
                        <a:lnSpc>
                          <a:spcPts val="1100"/>
                        </a:lnSpc>
                      </a:pPr>
                      <a:r>
                        <a:rPr lang="en-US" sz="1100" dirty="0">
                          <a:effectLst/>
                        </a:rPr>
                        <a:t>      Le </a:t>
                      </a:r>
                      <a:r>
                        <a:rPr lang="en-US" sz="1100" dirty="0" err="1">
                          <a:effectLst/>
                        </a:rPr>
                        <a:t>attività</a:t>
                      </a:r>
                      <a:r>
                        <a:rPr lang="en-US" sz="1100" dirty="0">
                          <a:effectLst/>
                        </a:rPr>
                        <a:t> </a:t>
                      </a:r>
                      <a:r>
                        <a:rPr lang="en-US" sz="1100" dirty="0" err="1">
                          <a:effectLst/>
                        </a:rPr>
                        <a:t>economiche</a:t>
                      </a:r>
                      <a:r>
                        <a:rPr lang="en-US" sz="1100" dirty="0">
                          <a:effectLst/>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ts val="1200"/>
                        </a:lnSpc>
                      </a:pPr>
                      <a:r>
                        <a:rPr lang="en-US" sz="1050">
                          <a:effectLst/>
                        </a:rPr>
                        <a:t>2</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ts val="1100"/>
                        </a:lnSpc>
                      </a:pPr>
                      <a:r>
                        <a:rPr lang="en-US" sz="1050" spc="5">
                          <a:effectLst/>
                        </a:rPr>
                        <a:t>I-I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53815773"/>
                  </a:ext>
                </a:extLst>
              </a:tr>
              <a:tr h="315191">
                <a:tc>
                  <a:txBody>
                    <a:bodyPr/>
                    <a:lstStyle/>
                    <a:p>
                      <a:pPr marL="208280">
                        <a:lnSpc>
                          <a:spcPct val="107000"/>
                        </a:lnSpc>
                        <a:spcBef>
                          <a:spcPts val="70"/>
                        </a:spcBef>
                        <a:spcAft>
                          <a:spcPts val="0"/>
                        </a:spcAft>
                      </a:pPr>
                      <a:r>
                        <a:rPr lang="en-US" sz="1200" spc="5">
                          <a:effectLst/>
                        </a:rPr>
                        <a:t>I</a:t>
                      </a:r>
                      <a:r>
                        <a:rPr lang="en-US" sz="1200" spc="-5">
                          <a:effectLst/>
                        </a:rPr>
                        <a:t>n</a:t>
                      </a:r>
                      <a:r>
                        <a:rPr lang="en-US" sz="1200">
                          <a:effectLst/>
                        </a:rPr>
                        <a:t>g</a:t>
                      </a:r>
                      <a:r>
                        <a:rPr lang="en-US" sz="1200" spc="5">
                          <a:effectLst/>
                        </a:rPr>
                        <a:t>l</a:t>
                      </a:r>
                      <a:r>
                        <a:rPr lang="en-US" sz="1200">
                          <a:effectLst/>
                        </a:rPr>
                        <a:t>ese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ct val="107000"/>
                        </a:lnSpc>
                        <a:spcBef>
                          <a:spcPts val="130"/>
                        </a:spcBef>
                        <a:spcAft>
                          <a:spcPts val="0"/>
                        </a:spcAft>
                      </a:pPr>
                      <a:r>
                        <a:rPr lang="en-US" sz="1100" spc="5">
                          <a:effectLst/>
                        </a:rPr>
                        <a:t>I</a:t>
                      </a:r>
                      <a:r>
                        <a:rPr lang="en-US" sz="1100">
                          <a:effectLst/>
                        </a:rPr>
                        <a:t>s</a:t>
                      </a:r>
                      <a:r>
                        <a:rPr lang="en-US" sz="1100" spc="5">
                          <a:effectLst/>
                        </a:rPr>
                        <a:t>t</a:t>
                      </a:r>
                      <a:r>
                        <a:rPr lang="en-US" sz="1100" spc="-5">
                          <a:effectLst/>
                        </a:rPr>
                        <a:t>i</a:t>
                      </a:r>
                      <a:r>
                        <a:rPr lang="en-US" sz="1100" spc="5">
                          <a:effectLst/>
                        </a:rPr>
                        <a:t>t</a:t>
                      </a:r>
                      <a:r>
                        <a:rPr lang="en-US" sz="1100">
                          <a:effectLst/>
                        </a:rPr>
                        <a:t>u</a:t>
                      </a:r>
                      <a:r>
                        <a:rPr lang="en-US" sz="1100" spc="-25">
                          <a:effectLst/>
                        </a:rPr>
                        <a:t>z</a:t>
                      </a:r>
                      <a:r>
                        <a:rPr lang="en-US" sz="1100" spc="-5">
                          <a:effectLst/>
                        </a:rPr>
                        <a:t>i</a:t>
                      </a:r>
                      <a:r>
                        <a:rPr lang="en-US" sz="1100">
                          <a:effectLst/>
                        </a:rPr>
                        <a:t>oni na</a:t>
                      </a:r>
                      <a:r>
                        <a:rPr lang="en-US" sz="1100" spc="-25">
                          <a:effectLst/>
                        </a:rPr>
                        <a:t>z</a:t>
                      </a:r>
                      <a:r>
                        <a:rPr lang="en-US" sz="1100" spc="-5">
                          <a:effectLst/>
                        </a:rPr>
                        <a:t>i</a:t>
                      </a:r>
                      <a:r>
                        <a:rPr lang="en-US" sz="1100">
                          <a:effectLst/>
                        </a:rPr>
                        <a:t>ona</a:t>
                      </a:r>
                      <a:r>
                        <a:rPr lang="en-US" sz="1100" spc="-5">
                          <a:effectLst/>
                        </a:rPr>
                        <a:t>l</a:t>
                      </a:r>
                      <a:r>
                        <a:rPr lang="en-US" sz="1100">
                          <a:effectLst/>
                        </a:rPr>
                        <a:t>i e i</a:t>
                      </a:r>
                      <a:r>
                        <a:rPr lang="en-US" sz="1100" spc="-15">
                          <a:effectLst/>
                        </a:rPr>
                        <a:t>n</a:t>
                      </a:r>
                      <a:r>
                        <a:rPr lang="en-US" sz="1100" spc="10">
                          <a:effectLst/>
                        </a:rPr>
                        <a:t>t</a:t>
                      </a:r>
                      <a:r>
                        <a:rPr lang="en-US" sz="1100" spc="-15">
                          <a:effectLst/>
                        </a:rPr>
                        <a:t>e</a:t>
                      </a:r>
                      <a:r>
                        <a:rPr lang="en-US" sz="1100" spc="5">
                          <a:effectLst/>
                        </a:rPr>
                        <a:t>r</a:t>
                      </a:r>
                      <a:r>
                        <a:rPr lang="en-US" sz="1100">
                          <a:effectLst/>
                        </a:rPr>
                        <a:t>na</a:t>
                      </a:r>
                      <a:r>
                        <a:rPr lang="en-US" sz="1100" spc="-25">
                          <a:effectLst/>
                        </a:rPr>
                        <a:t>z</a:t>
                      </a:r>
                      <a:r>
                        <a:rPr lang="en-US" sz="1100" spc="-5">
                          <a:effectLst/>
                        </a:rPr>
                        <a:t>i</a:t>
                      </a:r>
                      <a:r>
                        <a:rPr lang="en-US" sz="1100">
                          <a:effectLst/>
                        </a:rPr>
                        <a:t>ona</a:t>
                      </a:r>
                      <a:r>
                        <a:rPr lang="en-US" sz="1100" spc="-5">
                          <a:effectLst/>
                        </a:rPr>
                        <a:t>li</a:t>
                      </a:r>
                      <a:r>
                        <a:rPr lang="en-US" sz="1100">
                          <a:effectLst/>
                        </a:rPr>
                        <a:t>.</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marR="533400">
                        <a:lnSpc>
                          <a:spcPct val="107000"/>
                        </a:lnSpc>
                        <a:spcBef>
                          <a:spcPts val="105"/>
                        </a:spcBef>
                        <a:spcAft>
                          <a:spcPts val="0"/>
                        </a:spcAft>
                      </a:pPr>
                      <a:r>
                        <a:rPr lang="en-US" sz="1100" spc="5">
                          <a:effectLst/>
                        </a:rPr>
                        <a:t>I</a:t>
                      </a:r>
                      <a:r>
                        <a:rPr lang="en-US" sz="1100">
                          <a:effectLst/>
                        </a:rPr>
                        <a:t>l </a:t>
                      </a:r>
                      <a:r>
                        <a:rPr lang="en-US" sz="1100" spc="-5">
                          <a:effectLst/>
                        </a:rPr>
                        <a:t>R</a:t>
                      </a:r>
                      <a:r>
                        <a:rPr lang="en-US" sz="1100" spc="-25">
                          <a:effectLst/>
                        </a:rPr>
                        <a:t>e</a:t>
                      </a:r>
                      <a:r>
                        <a:rPr lang="en-US" sz="1100" spc="20">
                          <a:effectLst/>
                        </a:rPr>
                        <a:t>g</a:t>
                      </a:r>
                      <a:r>
                        <a:rPr lang="en-US" sz="1100">
                          <a:effectLst/>
                        </a:rPr>
                        <a:t>no</a:t>
                      </a:r>
                      <a:r>
                        <a:rPr lang="en-US" sz="1100" spc="5">
                          <a:effectLst/>
                        </a:rPr>
                        <a:t> </a:t>
                      </a:r>
                      <a:r>
                        <a:rPr lang="en-US" sz="1100" spc="-5">
                          <a:effectLst/>
                        </a:rPr>
                        <a:t>U</a:t>
                      </a:r>
                      <a:r>
                        <a:rPr lang="en-US" sz="1100">
                          <a:effectLst/>
                        </a:rPr>
                        <a:t>n</a:t>
                      </a:r>
                      <a:r>
                        <a:rPr lang="en-US" sz="1100" spc="-5">
                          <a:effectLst/>
                        </a:rPr>
                        <a:t>i</a:t>
                      </a:r>
                      <a:r>
                        <a:rPr lang="en-US" sz="1100" spc="5">
                          <a:effectLst/>
                        </a:rPr>
                        <a:t>t</a:t>
                      </a:r>
                      <a:r>
                        <a:rPr lang="en-US" sz="1100" spc="-25">
                          <a:effectLst/>
                        </a:rPr>
                        <a:t>o</a:t>
                      </a:r>
                      <a:r>
                        <a:rPr lang="en-US" sz="1100">
                          <a:effectLst/>
                        </a:rPr>
                        <a:t>, </a:t>
                      </a:r>
                      <a:r>
                        <a:rPr lang="en-US" sz="1100" spc="5">
                          <a:effectLst/>
                        </a:rPr>
                        <a:t>f</a:t>
                      </a:r>
                      <a:r>
                        <a:rPr lang="en-US" sz="1100">
                          <a:effectLst/>
                        </a:rPr>
                        <a:t>o</a:t>
                      </a:r>
                      <a:r>
                        <a:rPr lang="en-US" sz="1100" spc="-10">
                          <a:effectLst/>
                        </a:rPr>
                        <a:t>r</a:t>
                      </a:r>
                      <a:r>
                        <a:rPr lang="en-US" sz="1100" spc="5">
                          <a:effectLst/>
                        </a:rPr>
                        <a:t>m</a:t>
                      </a:r>
                      <a:r>
                        <a:rPr lang="en-US" sz="1100">
                          <a:effectLst/>
                        </a:rPr>
                        <a:t>a</a:t>
                      </a:r>
                      <a:r>
                        <a:rPr lang="en-US" sz="1100" spc="-10">
                          <a:effectLst/>
                        </a:rPr>
                        <a:t> </a:t>
                      </a:r>
                      <a:r>
                        <a:rPr lang="en-US" sz="1100">
                          <a:effectLst/>
                        </a:rPr>
                        <a:t>di</a:t>
                      </a:r>
                      <a:r>
                        <a:rPr lang="en-US" sz="1100" spc="-20">
                          <a:effectLst/>
                        </a:rPr>
                        <a:t> </a:t>
                      </a:r>
                      <a:r>
                        <a:rPr lang="en-US" sz="1100" spc="20">
                          <a:effectLst/>
                        </a:rPr>
                        <a:t>g</a:t>
                      </a:r>
                      <a:r>
                        <a:rPr lang="en-US" sz="1100">
                          <a:effectLst/>
                        </a:rPr>
                        <a:t>o</a:t>
                      </a:r>
                      <a:r>
                        <a:rPr lang="en-US" sz="1100" spc="-25">
                          <a:effectLst/>
                        </a:rPr>
                        <a:t>v</a:t>
                      </a:r>
                      <a:r>
                        <a:rPr lang="en-US" sz="1100">
                          <a:effectLst/>
                        </a:rPr>
                        <a:t>ern</a:t>
                      </a:r>
                      <a:r>
                        <a:rPr lang="en-US" sz="1100" spc="-15">
                          <a:effectLst/>
                        </a:rPr>
                        <a:t>o</a:t>
                      </a:r>
                      <a:r>
                        <a:rPr lang="en-US" sz="1100">
                          <a:effectLst/>
                        </a:rPr>
                        <a:t>,</a:t>
                      </a:r>
                      <a:r>
                        <a:rPr lang="en-US" sz="1100" spc="10">
                          <a:effectLst/>
                        </a:rPr>
                        <a:t> </a:t>
                      </a:r>
                      <a:r>
                        <a:rPr lang="en-US" sz="1100" spc="-10">
                          <a:effectLst/>
                        </a:rPr>
                        <a:t>b</a:t>
                      </a:r>
                      <a:r>
                        <a:rPr lang="en-US" sz="1100">
                          <a:effectLst/>
                        </a:rPr>
                        <a:t>and</a:t>
                      </a:r>
                      <a:r>
                        <a:rPr lang="en-US" sz="1100" spc="-5">
                          <a:effectLst/>
                        </a:rPr>
                        <a:t>i</a:t>
                      </a:r>
                      <a:r>
                        <a:rPr lang="en-US" sz="1100" spc="-15">
                          <a:effectLst/>
                        </a:rPr>
                        <a:t>e</a:t>
                      </a:r>
                      <a:r>
                        <a:rPr lang="en-US" sz="1100" spc="5">
                          <a:effectLst/>
                        </a:rPr>
                        <a:t>r</a:t>
                      </a:r>
                      <a:r>
                        <a:rPr lang="en-US" sz="1100">
                          <a:effectLst/>
                        </a:rPr>
                        <a:t>a, emb</a:t>
                      </a:r>
                      <a:r>
                        <a:rPr lang="en-US" sz="1100" spc="-5">
                          <a:effectLst/>
                        </a:rPr>
                        <a:t>l</a:t>
                      </a:r>
                      <a:r>
                        <a:rPr lang="en-US" sz="1100">
                          <a:effectLst/>
                        </a:rPr>
                        <a:t>emi</a:t>
                      </a:r>
                      <a:r>
                        <a:rPr lang="en-US" sz="1100" spc="-10">
                          <a:effectLst/>
                        </a:rPr>
                        <a:t> </a:t>
                      </a:r>
                      <a:r>
                        <a:rPr lang="en-US" sz="1100">
                          <a:effectLst/>
                        </a:rPr>
                        <a:t>e</a:t>
                      </a:r>
                      <a:r>
                        <a:rPr lang="en-US" sz="1100" spc="-20">
                          <a:effectLst/>
                        </a:rPr>
                        <a:t> </a:t>
                      </a:r>
                      <a:r>
                        <a:rPr lang="en-US" sz="1100" spc="15">
                          <a:effectLst/>
                        </a:rPr>
                        <a:t>f</a:t>
                      </a:r>
                      <a:r>
                        <a:rPr lang="en-US" sz="1100" spc="-15">
                          <a:effectLst/>
                        </a:rPr>
                        <a:t>a</a:t>
                      </a:r>
                      <a:r>
                        <a:rPr lang="en-US" sz="1100" spc="5">
                          <a:effectLst/>
                        </a:rPr>
                        <a:t>m</a:t>
                      </a:r>
                      <a:r>
                        <a:rPr lang="en-US" sz="1100" spc="-15">
                          <a:effectLst/>
                        </a:rPr>
                        <a:t>i</a:t>
                      </a:r>
                      <a:r>
                        <a:rPr lang="en-US" sz="1100" spc="20">
                          <a:effectLst/>
                        </a:rPr>
                        <a:t>g</a:t>
                      </a:r>
                      <a:r>
                        <a:rPr lang="en-US" sz="1100" spc="-5">
                          <a:effectLst/>
                        </a:rPr>
                        <a:t>li</a:t>
                      </a:r>
                      <a:r>
                        <a:rPr lang="en-US" sz="1100">
                          <a:effectLst/>
                        </a:rPr>
                        <a:t>a</a:t>
                      </a:r>
                      <a:r>
                        <a:rPr lang="en-US" sz="1100" spc="-5">
                          <a:effectLst/>
                        </a:rPr>
                        <a:t> </a:t>
                      </a:r>
                      <a:r>
                        <a:rPr lang="en-US" sz="1100" spc="5">
                          <a:effectLst/>
                        </a:rPr>
                        <a:t>r</a:t>
                      </a:r>
                      <a:r>
                        <a:rPr lang="en-US" sz="1100" spc="-10">
                          <a:effectLst/>
                        </a:rPr>
                        <a:t>e</a:t>
                      </a:r>
                      <a:r>
                        <a:rPr lang="en-US" sz="1100">
                          <a:effectLst/>
                        </a:rPr>
                        <a:t>a</a:t>
                      </a:r>
                      <a:r>
                        <a:rPr lang="en-US" sz="1100" spc="-5">
                          <a:effectLst/>
                        </a:rPr>
                        <a:t>l</a:t>
                      </a:r>
                      <a:r>
                        <a:rPr lang="en-US" sz="1100">
                          <a:effectLst/>
                        </a:rPr>
                        <a:t>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130"/>
                        </a:spcBef>
                        <a:spcAft>
                          <a:spcPts val="0"/>
                        </a:spcAft>
                      </a:pPr>
                      <a:r>
                        <a:rPr lang="en-US" sz="1050" dirty="0">
                          <a:effectLst/>
                        </a:rPr>
                        <a:t>4</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ct val="107000"/>
                        </a:lnSpc>
                        <a:spcBef>
                          <a:spcPts val="45"/>
                        </a:spcBef>
                        <a:spcAft>
                          <a:spcPts val="0"/>
                        </a:spcAft>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t>
                      </a:r>
                      <a:r>
                        <a:rPr lang="en-US" sz="1050" spc="-15">
                          <a:effectLst/>
                        </a:rPr>
                        <a:t>ad</a:t>
                      </a:r>
                      <a:r>
                        <a:rPr lang="en-US" sz="1050" spc="5">
                          <a:effectLst/>
                        </a:rPr>
                        <a:t>r</a:t>
                      </a:r>
                      <a:r>
                        <a:rPr lang="en-US" sz="1050" spc="-5">
                          <a:effectLst/>
                        </a:rPr>
                        <a:t>i</a:t>
                      </a:r>
                      <a:r>
                        <a:rPr lang="en-US" sz="1050" spc="5">
                          <a:effectLst/>
                        </a:rPr>
                        <a:t>m</a:t>
                      </a:r>
                      <a:r>
                        <a:rPr lang="en-US" sz="1050">
                          <a:effectLst/>
                        </a:rPr>
                        <a:t>e</a:t>
                      </a:r>
                      <a:r>
                        <a:rPr lang="en-US" sz="1050" spc="-10">
                          <a:effectLst/>
                        </a:rPr>
                        <a:t>s</a:t>
                      </a:r>
                      <a:r>
                        <a:rPr lang="en-US" sz="1050" spc="5">
                          <a:effectLst/>
                        </a:rPr>
                        <a:t>t</a:t>
                      </a:r>
                      <a:r>
                        <a:rPr lang="en-US" sz="1050" spc="-10">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25226780"/>
                  </a:ext>
                </a:extLst>
              </a:tr>
              <a:tr h="225924">
                <a:tc>
                  <a:txBody>
                    <a:bodyPr/>
                    <a:lstStyle/>
                    <a:p>
                      <a:pPr marL="194310">
                        <a:lnSpc>
                          <a:spcPts val="1200"/>
                        </a:lnSpc>
                      </a:pPr>
                      <a:r>
                        <a:rPr lang="en-US" sz="1200">
                          <a:effectLst/>
                        </a:rPr>
                        <a:t>Fra</a:t>
                      </a:r>
                      <a:r>
                        <a:rPr lang="en-US" sz="1200" spc="-5">
                          <a:effectLst/>
                        </a:rPr>
                        <a:t>n</a:t>
                      </a:r>
                      <a:r>
                        <a:rPr lang="en-US" sz="1200" spc="-15">
                          <a:effectLst/>
                        </a:rPr>
                        <a:t>c</a:t>
                      </a:r>
                      <a:r>
                        <a:rPr lang="en-US" sz="1200">
                          <a:effectLst/>
                        </a:rPr>
                        <a:t>ese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ts val="1200"/>
                        </a:lnSpc>
                      </a:pPr>
                      <a:r>
                        <a:rPr lang="en-US" sz="1100" spc="5">
                          <a:effectLst/>
                        </a:rPr>
                        <a:t>I</a:t>
                      </a:r>
                      <a:r>
                        <a:rPr lang="en-US" sz="1100">
                          <a:effectLst/>
                        </a:rPr>
                        <a:t>s</a:t>
                      </a:r>
                      <a:r>
                        <a:rPr lang="en-US" sz="1100" spc="5">
                          <a:effectLst/>
                        </a:rPr>
                        <a:t>t</a:t>
                      </a:r>
                      <a:r>
                        <a:rPr lang="en-US" sz="1100" spc="-5">
                          <a:effectLst/>
                        </a:rPr>
                        <a:t>i</a:t>
                      </a:r>
                      <a:r>
                        <a:rPr lang="en-US" sz="1100" spc="5">
                          <a:effectLst/>
                        </a:rPr>
                        <a:t>t</a:t>
                      </a:r>
                      <a:r>
                        <a:rPr lang="en-US" sz="1100">
                          <a:effectLst/>
                        </a:rPr>
                        <a:t>u</a:t>
                      </a:r>
                      <a:r>
                        <a:rPr lang="en-US" sz="1100" spc="-25">
                          <a:effectLst/>
                        </a:rPr>
                        <a:t>z</a:t>
                      </a:r>
                      <a:r>
                        <a:rPr lang="en-US" sz="1100" spc="-5">
                          <a:effectLst/>
                        </a:rPr>
                        <a:t>i</a:t>
                      </a:r>
                      <a:r>
                        <a:rPr lang="en-US" sz="1100">
                          <a:effectLst/>
                        </a:rPr>
                        <a:t>oni na</a:t>
                      </a:r>
                      <a:r>
                        <a:rPr lang="en-US" sz="1100" spc="-25">
                          <a:effectLst/>
                        </a:rPr>
                        <a:t>z</a:t>
                      </a:r>
                      <a:r>
                        <a:rPr lang="en-US" sz="1100" spc="-5">
                          <a:effectLst/>
                        </a:rPr>
                        <a:t>i</a:t>
                      </a:r>
                      <a:r>
                        <a:rPr lang="en-US" sz="1100">
                          <a:effectLst/>
                        </a:rPr>
                        <a:t>ona</a:t>
                      </a:r>
                      <a:r>
                        <a:rPr lang="en-US" sz="1100" spc="-5">
                          <a:effectLst/>
                        </a:rPr>
                        <a:t>l</a:t>
                      </a:r>
                      <a:r>
                        <a:rPr lang="en-US" sz="1100">
                          <a:effectLst/>
                        </a:rPr>
                        <a:t>i e i</a:t>
                      </a:r>
                      <a:r>
                        <a:rPr lang="en-US" sz="1100" spc="-15">
                          <a:effectLst/>
                        </a:rPr>
                        <a:t>n</a:t>
                      </a:r>
                      <a:r>
                        <a:rPr lang="en-US" sz="1100" spc="10">
                          <a:effectLst/>
                        </a:rPr>
                        <a:t>t</a:t>
                      </a:r>
                      <a:r>
                        <a:rPr lang="en-US" sz="1100" spc="-15">
                          <a:effectLst/>
                        </a:rPr>
                        <a:t>e</a:t>
                      </a:r>
                      <a:r>
                        <a:rPr lang="en-US" sz="1100" spc="5">
                          <a:effectLst/>
                        </a:rPr>
                        <a:t>r</a:t>
                      </a:r>
                      <a:r>
                        <a:rPr lang="en-US" sz="1100">
                          <a:effectLst/>
                        </a:rPr>
                        <a:t>na</a:t>
                      </a:r>
                      <a:r>
                        <a:rPr lang="en-US" sz="1100" spc="-25">
                          <a:effectLst/>
                        </a:rPr>
                        <a:t>z</a:t>
                      </a:r>
                      <a:r>
                        <a:rPr lang="en-US" sz="1100" spc="-5">
                          <a:effectLst/>
                        </a:rPr>
                        <a:t>i</a:t>
                      </a:r>
                      <a:r>
                        <a:rPr lang="en-US" sz="1100">
                          <a:effectLst/>
                        </a:rPr>
                        <a:t>ona</a:t>
                      </a:r>
                      <a:r>
                        <a:rPr lang="en-US" sz="1100" spc="-5">
                          <a:effectLst/>
                        </a:rPr>
                        <a:t>li</a:t>
                      </a:r>
                      <a:r>
                        <a:rPr lang="en-US" sz="1100">
                          <a:effectLst/>
                        </a:rPr>
                        <a:t>.</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4310">
                        <a:lnSpc>
                          <a:spcPct val="107000"/>
                        </a:lnSpc>
                        <a:spcBef>
                          <a:spcPts val="5"/>
                        </a:spcBef>
                        <a:spcAft>
                          <a:spcPts val="0"/>
                        </a:spcAft>
                      </a:pPr>
                      <a:r>
                        <a:rPr lang="en-US" sz="1100">
                          <a:effectLst/>
                        </a:rPr>
                        <a:t>Franc</a:t>
                      </a:r>
                      <a:r>
                        <a:rPr lang="en-US" sz="1100" spc="-5">
                          <a:effectLst/>
                        </a:rPr>
                        <a:t>i</a:t>
                      </a:r>
                      <a:r>
                        <a:rPr lang="en-US" sz="1100" spc="-15">
                          <a:effectLst/>
                        </a:rPr>
                        <a:t>a</a:t>
                      </a:r>
                      <a:r>
                        <a:rPr lang="en-US" sz="1100">
                          <a:effectLst/>
                        </a:rPr>
                        <a:t>: </a:t>
                      </a:r>
                      <a:r>
                        <a:rPr lang="en-US" sz="1100" spc="5">
                          <a:effectLst/>
                        </a:rPr>
                        <a:t>f</a:t>
                      </a:r>
                      <a:r>
                        <a:rPr lang="en-US" sz="1100">
                          <a:effectLst/>
                        </a:rPr>
                        <a:t>o</a:t>
                      </a:r>
                      <a:r>
                        <a:rPr lang="en-US" sz="1100" spc="-10">
                          <a:effectLst/>
                        </a:rPr>
                        <a:t>r</a:t>
                      </a:r>
                      <a:r>
                        <a:rPr lang="en-US" sz="1100" spc="5">
                          <a:effectLst/>
                        </a:rPr>
                        <a:t>m</a:t>
                      </a:r>
                      <a:r>
                        <a:rPr lang="en-US" sz="1100">
                          <a:effectLst/>
                        </a:rPr>
                        <a:t>a</a:t>
                      </a:r>
                      <a:r>
                        <a:rPr lang="en-US" sz="1100" spc="-5">
                          <a:effectLst/>
                        </a:rPr>
                        <a:t> </a:t>
                      </a:r>
                      <a:r>
                        <a:rPr lang="en-US" sz="1100">
                          <a:effectLst/>
                        </a:rPr>
                        <a:t>di</a:t>
                      </a:r>
                      <a:r>
                        <a:rPr lang="en-US" sz="1100" spc="-20">
                          <a:effectLst/>
                        </a:rPr>
                        <a:t> </a:t>
                      </a:r>
                      <a:r>
                        <a:rPr lang="en-US" sz="1100" spc="10">
                          <a:effectLst/>
                        </a:rPr>
                        <a:t>g</a:t>
                      </a:r>
                      <a:r>
                        <a:rPr lang="en-US" sz="1100">
                          <a:effectLst/>
                        </a:rPr>
                        <a:t>o</a:t>
                      </a:r>
                      <a:r>
                        <a:rPr lang="en-US" sz="1100" spc="-20">
                          <a:effectLst/>
                        </a:rPr>
                        <a:t>v</a:t>
                      </a:r>
                      <a:r>
                        <a:rPr lang="en-US" sz="1100">
                          <a:effectLst/>
                        </a:rPr>
                        <a:t>erno,</a:t>
                      </a:r>
                      <a:r>
                        <a:rPr lang="en-US" sz="1100" spc="10">
                          <a:effectLst/>
                        </a:rPr>
                        <a:t> </a:t>
                      </a:r>
                      <a:r>
                        <a:rPr lang="en-US" sz="1100">
                          <a:effectLst/>
                        </a:rPr>
                        <a:t>ba</a:t>
                      </a:r>
                      <a:r>
                        <a:rPr lang="en-US" sz="1100" spc="-15">
                          <a:effectLst/>
                        </a:rPr>
                        <a:t>n</a:t>
                      </a:r>
                      <a:r>
                        <a:rPr lang="en-US" sz="1100">
                          <a:effectLst/>
                        </a:rPr>
                        <a:t>d</a:t>
                      </a:r>
                      <a:r>
                        <a:rPr lang="en-US" sz="1100" spc="-5">
                          <a:effectLst/>
                        </a:rPr>
                        <a:t>i</a:t>
                      </a:r>
                      <a:r>
                        <a:rPr lang="en-US" sz="1100">
                          <a:effectLst/>
                        </a:rPr>
                        <a:t>era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ts val="1200"/>
                        </a:lnSpc>
                      </a:pPr>
                      <a:r>
                        <a:rPr lang="en-US" sz="1050" dirty="0">
                          <a:effectLst/>
                        </a:rPr>
                        <a:t>4</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ts val="1100"/>
                        </a:lnSpc>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t>
                      </a:r>
                      <a:r>
                        <a:rPr lang="en-US" sz="1050" spc="-15">
                          <a:effectLst/>
                        </a:rPr>
                        <a:t>ad</a:t>
                      </a:r>
                      <a:r>
                        <a:rPr lang="en-US" sz="1050" spc="5">
                          <a:effectLst/>
                        </a:rPr>
                        <a:t>r</a:t>
                      </a:r>
                      <a:r>
                        <a:rPr lang="en-US" sz="1050" spc="-5">
                          <a:effectLst/>
                        </a:rPr>
                        <a:t>i</a:t>
                      </a:r>
                      <a:r>
                        <a:rPr lang="en-US" sz="1050" spc="5">
                          <a:effectLst/>
                        </a:rPr>
                        <a:t>m</a:t>
                      </a:r>
                      <a:r>
                        <a:rPr lang="en-US" sz="1050">
                          <a:effectLst/>
                        </a:rPr>
                        <a:t>e</a:t>
                      </a:r>
                      <a:r>
                        <a:rPr lang="en-US" sz="1050" spc="-10">
                          <a:effectLst/>
                        </a:rPr>
                        <a:t>s</a:t>
                      </a:r>
                      <a:r>
                        <a:rPr lang="en-US" sz="1050" spc="5">
                          <a:effectLst/>
                        </a:rPr>
                        <a:t>t</a:t>
                      </a:r>
                      <a:r>
                        <a:rPr lang="en-US" sz="1050" spc="-10">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80907174"/>
                  </a:ext>
                </a:extLst>
              </a:tr>
              <a:tr h="323830">
                <a:tc>
                  <a:txBody>
                    <a:bodyPr/>
                    <a:lstStyle/>
                    <a:p>
                      <a:pPr marL="208280">
                        <a:lnSpc>
                          <a:spcPct val="107000"/>
                        </a:lnSpc>
                        <a:spcBef>
                          <a:spcPts val="20"/>
                        </a:spcBef>
                        <a:spcAft>
                          <a:spcPts val="0"/>
                        </a:spcAft>
                      </a:pPr>
                      <a:r>
                        <a:rPr lang="en-US" sz="1200" spc="-25" dirty="0" err="1">
                          <a:effectLst/>
                        </a:rPr>
                        <a:t>T</a:t>
                      </a:r>
                      <a:r>
                        <a:rPr lang="en-US" sz="1200" dirty="0" err="1">
                          <a:effectLst/>
                        </a:rPr>
                        <a:t>ec</a:t>
                      </a:r>
                      <a:r>
                        <a:rPr lang="en-US" sz="1200" spc="-5" dirty="0" err="1">
                          <a:effectLst/>
                        </a:rPr>
                        <a:t>no</a:t>
                      </a:r>
                      <a:r>
                        <a:rPr lang="en-US" sz="1200" spc="5" dirty="0" err="1">
                          <a:effectLst/>
                        </a:rPr>
                        <a:t>l</a:t>
                      </a:r>
                      <a:r>
                        <a:rPr lang="en-US" sz="1200" spc="-5" dirty="0" err="1">
                          <a:effectLst/>
                        </a:rPr>
                        <a:t>og</a:t>
                      </a:r>
                      <a:r>
                        <a:rPr lang="en-US" sz="1200" spc="5" dirty="0" err="1">
                          <a:effectLst/>
                        </a:rPr>
                        <a:t>i</a:t>
                      </a:r>
                      <a:r>
                        <a:rPr lang="en-US" sz="1200" dirty="0" err="1">
                          <a:effectLst/>
                        </a:rPr>
                        <a:t>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ts val="1100"/>
                        </a:lnSpc>
                      </a:pPr>
                      <a:r>
                        <a:rPr lang="en-US" sz="1100" spc="-5">
                          <a:effectLst/>
                        </a:rPr>
                        <a:t>S</a:t>
                      </a:r>
                      <a:r>
                        <a:rPr lang="en-US" sz="1100">
                          <a:effectLst/>
                        </a:rPr>
                        <a:t>osten</a:t>
                      </a:r>
                      <a:r>
                        <a:rPr lang="en-US" sz="1100" spc="-5">
                          <a:effectLst/>
                        </a:rPr>
                        <a:t>i</a:t>
                      </a:r>
                      <a:r>
                        <a:rPr lang="en-US" sz="1100">
                          <a:effectLst/>
                        </a:rPr>
                        <a:t>b</a:t>
                      </a:r>
                      <a:r>
                        <a:rPr lang="en-US" sz="1100" spc="-5">
                          <a:effectLst/>
                        </a:rPr>
                        <a:t>ili</a:t>
                      </a:r>
                      <a:r>
                        <a:rPr lang="en-US" sz="1100" spc="5">
                          <a:effectLst/>
                        </a:rPr>
                        <a:t>t</a:t>
                      </a:r>
                      <a:r>
                        <a:rPr lang="en-US" sz="1100">
                          <a:effectLst/>
                        </a:rPr>
                        <a:t>à</a:t>
                      </a:r>
                      <a:r>
                        <a:rPr lang="en-US" sz="1100" spc="5">
                          <a:effectLst/>
                        </a:rPr>
                        <a:t> </a:t>
                      </a:r>
                      <a:r>
                        <a:rPr lang="en-US" sz="1100" spc="-25">
                          <a:effectLst/>
                        </a:rPr>
                        <a:t>a</a:t>
                      </a:r>
                      <a:r>
                        <a:rPr lang="en-US" sz="1100" spc="5">
                          <a:effectLst/>
                        </a:rPr>
                        <a:t>m</a:t>
                      </a:r>
                      <a:r>
                        <a:rPr lang="en-US" sz="1100">
                          <a:effectLst/>
                        </a:rPr>
                        <a:t>b</a:t>
                      </a:r>
                      <a:r>
                        <a:rPr lang="en-US" sz="1100" spc="-5">
                          <a:effectLst/>
                        </a:rPr>
                        <a:t>i</a:t>
                      </a:r>
                      <a:r>
                        <a:rPr lang="en-US" sz="1100">
                          <a:effectLst/>
                        </a:rPr>
                        <a:t>en</a:t>
                      </a:r>
                      <a:r>
                        <a:rPr lang="en-US" sz="1100" spc="5">
                          <a:effectLst/>
                        </a:rPr>
                        <a:t>t</a:t>
                      </a:r>
                      <a:r>
                        <a:rPr lang="en-US" sz="1100" spc="-15">
                          <a:effectLst/>
                        </a:rPr>
                        <a:t>a</a:t>
                      </a:r>
                      <a:r>
                        <a:rPr lang="en-US" sz="1100" spc="-5">
                          <a:effectLst/>
                        </a:rPr>
                        <a:t>l</a:t>
                      </a:r>
                      <a:r>
                        <a:rPr lang="en-US" sz="1100">
                          <a:effectLst/>
                        </a:rPr>
                        <a:t>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1135">
                        <a:lnSpc>
                          <a:spcPts val="1100"/>
                        </a:lnSpc>
                        <a:spcAft>
                          <a:spcPts val="0"/>
                        </a:spcAft>
                      </a:pPr>
                      <a:r>
                        <a:rPr lang="en-US" sz="1100" spc="-5">
                          <a:effectLst/>
                        </a:rPr>
                        <a:t>S</a:t>
                      </a:r>
                      <a:r>
                        <a:rPr lang="en-US" sz="1100">
                          <a:effectLst/>
                        </a:rPr>
                        <a:t>o</a:t>
                      </a:r>
                      <a:r>
                        <a:rPr lang="en-US" sz="1100" spc="-25">
                          <a:effectLst/>
                        </a:rPr>
                        <a:t>s</a:t>
                      </a:r>
                      <a:r>
                        <a:rPr lang="en-US" sz="1100" spc="5">
                          <a:effectLst/>
                        </a:rPr>
                        <a:t>t</a:t>
                      </a:r>
                      <a:r>
                        <a:rPr lang="en-US" sz="1100">
                          <a:effectLst/>
                        </a:rPr>
                        <a:t>en</a:t>
                      </a:r>
                      <a:r>
                        <a:rPr lang="en-US" sz="1100" spc="-5">
                          <a:effectLst/>
                        </a:rPr>
                        <a:t>i</a:t>
                      </a:r>
                      <a:r>
                        <a:rPr lang="en-US" sz="1100">
                          <a:effectLst/>
                        </a:rPr>
                        <a:t>b</a:t>
                      </a:r>
                      <a:r>
                        <a:rPr lang="en-US" sz="1100" spc="-5">
                          <a:effectLst/>
                        </a:rPr>
                        <a:t>ili</a:t>
                      </a:r>
                      <a:r>
                        <a:rPr lang="en-US" sz="1100" spc="5">
                          <a:effectLst/>
                        </a:rPr>
                        <a:t>t</a:t>
                      </a:r>
                      <a:r>
                        <a:rPr lang="en-US" sz="1100">
                          <a:effectLst/>
                        </a:rPr>
                        <a:t>à</a:t>
                      </a:r>
                      <a:r>
                        <a:rPr lang="en-US" sz="1100" spc="5">
                          <a:effectLst/>
                        </a:rPr>
                        <a:t> </a:t>
                      </a:r>
                      <a:r>
                        <a:rPr lang="en-US" sz="1100" spc="-15">
                          <a:effectLst/>
                        </a:rPr>
                        <a:t>a</a:t>
                      </a:r>
                      <a:r>
                        <a:rPr lang="en-US" sz="1100" spc="5">
                          <a:effectLst/>
                        </a:rPr>
                        <a:t>m</a:t>
                      </a:r>
                      <a:r>
                        <a:rPr lang="en-US" sz="1100">
                          <a:effectLst/>
                        </a:rPr>
                        <a:t>b</a:t>
                      </a:r>
                      <a:r>
                        <a:rPr lang="en-US" sz="1100" spc="-5">
                          <a:effectLst/>
                        </a:rPr>
                        <a:t>i</a:t>
                      </a:r>
                      <a:r>
                        <a:rPr lang="en-US" sz="1100">
                          <a:effectLst/>
                        </a:rPr>
                        <a:t>e</a:t>
                      </a:r>
                      <a:r>
                        <a:rPr lang="en-US" sz="1100" spc="-5">
                          <a:effectLst/>
                        </a:rPr>
                        <a:t>n</a:t>
                      </a:r>
                      <a:r>
                        <a:rPr lang="en-US" sz="1100" spc="5">
                          <a:effectLst/>
                        </a:rPr>
                        <a:t>t</a:t>
                      </a:r>
                      <a:r>
                        <a:rPr lang="en-US" sz="1100" spc="-15">
                          <a:effectLst/>
                        </a:rPr>
                        <a:t>a</a:t>
                      </a:r>
                      <a:r>
                        <a:rPr lang="en-US" sz="1100" spc="-5">
                          <a:effectLst/>
                        </a:rPr>
                        <a:t>l</a:t>
                      </a:r>
                      <a:r>
                        <a:rPr lang="en-US" sz="1100">
                          <a:effectLst/>
                        </a:rPr>
                        <a:t>e</a:t>
                      </a:r>
                      <a:r>
                        <a:rPr lang="en-US" sz="1100" spc="10">
                          <a:effectLst/>
                        </a:rPr>
                        <a:t> </a:t>
                      </a:r>
                      <a:r>
                        <a:rPr lang="en-US" sz="1100">
                          <a:effectLst/>
                        </a:rPr>
                        <a:t>e</a:t>
                      </a:r>
                      <a:r>
                        <a:rPr lang="en-US" sz="1100" spc="-5">
                          <a:effectLst/>
                        </a:rPr>
                        <a:t> </a:t>
                      </a:r>
                      <a:r>
                        <a:rPr lang="en-US" sz="1100">
                          <a:effectLst/>
                        </a:rPr>
                        <a:t>ob</a:t>
                      </a:r>
                      <a:r>
                        <a:rPr lang="en-US" sz="1100" spc="-5">
                          <a:effectLst/>
                        </a:rPr>
                        <a:t>i</a:t>
                      </a:r>
                      <a:r>
                        <a:rPr lang="en-US" sz="1100" spc="-15">
                          <a:effectLst/>
                        </a:rPr>
                        <a:t>e</a:t>
                      </a:r>
                      <a:r>
                        <a:rPr lang="en-US" sz="1100" spc="-5">
                          <a:effectLst/>
                        </a:rPr>
                        <a:t>t</a:t>
                      </a:r>
                      <a:r>
                        <a:rPr lang="en-US" sz="1100" spc="15">
                          <a:effectLst/>
                        </a:rPr>
                        <a:t>t</a:t>
                      </a:r>
                      <a:r>
                        <a:rPr lang="en-US" sz="1100" spc="-5">
                          <a:effectLst/>
                        </a:rPr>
                        <a:t>i</a:t>
                      </a:r>
                      <a:r>
                        <a:rPr lang="en-US" sz="1100" spc="-25">
                          <a:effectLst/>
                        </a:rPr>
                        <a:t>v</a:t>
                      </a:r>
                      <a:r>
                        <a:rPr lang="en-US" sz="1100">
                          <a:effectLst/>
                        </a:rPr>
                        <a:t>i d</a:t>
                      </a:r>
                      <a:r>
                        <a:rPr lang="en-US" sz="1100" spc="-5">
                          <a:effectLst/>
                        </a:rPr>
                        <a:t>ell’</a:t>
                      </a:r>
                      <a:r>
                        <a:rPr lang="en-US" sz="1100" spc="-15">
                          <a:effectLst/>
                        </a:rPr>
                        <a:t>A</a:t>
                      </a:r>
                      <a:r>
                        <a:rPr lang="en-US" sz="1100" spc="20">
                          <a:effectLst/>
                        </a:rPr>
                        <a:t>g</a:t>
                      </a:r>
                      <a:r>
                        <a:rPr lang="en-US" sz="1100">
                          <a:effectLst/>
                        </a:rPr>
                        <a:t>e</a:t>
                      </a:r>
                      <a:r>
                        <a:rPr lang="en-US" sz="1100" spc="-15">
                          <a:effectLst/>
                        </a:rPr>
                        <a:t>n</a:t>
                      </a:r>
                      <a:r>
                        <a:rPr lang="en-US" sz="1100">
                          <a:effectLst/>
                        </a:rPr>
                        <a:t>da</a:t>
                      </a:r>
                      <a:r>
                        <a:rPr lang="en-US" sz="1100" spc="-5">
                          <a:effectLst/>
                        </a:rPr>
                        <a:t> </a:t>
                      </a:r>
                      <a:r>
                        <a:rPr lang="en-US" sz="1100">
                          <a:effectLst/>
                        </a:rPr>
                        <a:t>2</a:t>
                      </a:r>
                      <a:r>
                        <a:rPr lang="en-US" sz="1100" spc="-5">
                          <a:effectLst/>
                        </a:rPr>
                        <a:t>0</a:t>
                      </a:r>
                      <a:r>
                        <a:rPr lang="en-US" sz="1100" spc="10">
                          <a:effectLst/>
                        </a:rPr>
                        <a:t>3</a:t>
                      </a:r>
                      <a:r>
                        <a:rPr lang="en-US" sz="1100">
                          <a:effectLst/>
                        </a:rPr>
                        <a:t>0</a:t>
                      </a:r>
                      <a:endParaRPr lang="it-IT" sz="1050">
                        <a:effectLst/>
                      </a:endParaRPr>
                    </a:p>
                    <a:p>
                      <a:pPr marL="197485">
                        <a:lnSpc>
                          <a:spcPts val="1100"/>
                        </a:lnSpc>
                      </a:pPr>
                      <a:r>
                        <a:rPr lang="en-US" sz="1100" spc="-5">
                          <a:effectLst/>
                        </a:rPr>
                        <a:t>Ri</a:t>
                      </a:r>
                      <a:r>
                        <a:rPr lang="en-US" sz="1100">
                          <a:effectLst/>
                        </a:rPr>
                        <a:t>c</a:t>
                      </a:r>
                      <a:r>
                        <a:rPr lang="en-US" sz="1100" spc="-5">
                          <a:effectLst/>
                        </a:rPr>
                        <a:t>i</a:t>
                      </a:r>
                      <a:r>
                        <a:rPr lang="en-US" sz="1100">
                          <a:effectLst/>
                        </a:rPr>
                        <a:t>c</a:t>
                      </a:r>
                      <a:r>
                        <a:rPr lang="en-US" sz="1100" spc="-5">
                          <a:effectLst/>
                        </a:rPr>
                        <a:t>l</a:t>
                      </a:r>
                      <a:r>
                        <a:rPr lang="en-US" sz="1100" spc="-15">
                          <a:effectLst/>
                        </a:rPr>
                        <a:t>a</a:t>
                      </a:r>
                      <a:r>
                        <a:rPr lang="en-US" sz="1100">
                          <a:effectLst/>
                        </a:rPr>
                        <a:t>g</a:t>
                      </a:r>
                      <a:r>
                        <a:rPr lang="en-US" sz="1100" spc="20">
                          <a:effectLst/>
                        </a:rPr>
                        <a:t>g</a:t>
                      </a:r>
                      <a:r>
                        <a:rPr lang="en-US" sz="1100" spc="-5">
                          <a:effectLst/>
                        </a:rPr>
                        <a:t>i</a:t>
                      </a:r>
                      <a:r>
                        <a:rPr lang="en-US" sz="1100">
                          <a:effectLst/>
                        </a:rPr>
                        <a:t>o</a:t>
                      </a:r>
                      <a:r>
                        <a:rPr lang="en-US" sz="1100" spc="-5">
                          <a:effectLst/>
                        </a:rPr>
                        <a:t> </a:t>
                      </a:r>
                      <a:r>
                        <a:rPr lang="en-US" sz="1100" spc="-15">
                          <a:effectLst/>
                        </a:rPr>
                        <a:t>d</a:t>
                      </a:r>
                      <a:r>
                        <a:rPr lang="en-US" sz="1100">
                          <a:effectLst/>
                        </a:rPr>
                        <a:t>ei </a:t>
                      </a:r>
                      <a:r>
                        <a:rPr lang="en-US" sz="1100" spc="-10">
                          <a:effectLst/>
                        </a:rPr>
                        <a:t>m</a:t>
                      </a:r>
                      <a:r>
                        <a:rPr lang="en-US" sz="1100" spc="-15">
                          <a:effectLst/>
                        </a:rPr>
                        <a:t>a</a:t>
                      </a:r>
                      <a:r>
                        <a:rPr lang="en-US" sz="1100" spc="5">
                          <a:effectLst/>
                        </a:rPr>
                        <a:t>t</a:t>
                      </a:r>
                      <a:r>
                        <a:rPr lang="en-US" sz="1100">
                          <a:effectLst/>
                        </a:rPr>
                        <a:t>er</a:t>
                      </a:r>
                      <a:r>
                        <a:rPr lang="en-US" sz="1100" spc="-15">
                          <a:effectLst/>
                        </a:rPr>
                        <a:t>i</a:t>
                      </a:r>
                      <a:r>
                        <a:rPr lang="en-US" sz="1100">
                          <a:effectLst/>
                        </a:rPr>
                        <a:t>a</a:t>
                      </a:r>
                      <a:r>
                        <a:rPr lang="en-US" sz="1100" spc="-5">
                          <a:effectLst/>
                        </a:rPr>
                        <a:t>l</a:t>
                      </a:r>
                      <a:r>
                        <a:rPr lang="en-US" sz="1100">
                          <a:effectLst/>
                        </a:rPr>
                        <a:t>i</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90"/>
                        </a:spcBef>
                        <a:spcAft>
                          <a:spcPts val="0"/>
                        </a:spcAft>
                      </a:pPr>
                      <a:r>
                        <a:rPr lang="en-US" sz="1050" dirty="0">
                          <a:effectLst/>
                        </a:rPr>
                        <a:t>4</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ts val="1200"/>
                        </a:lnSpc>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es</a:t>
                      </a:r>
                      <a:r>
                        <a:rPr lang="en-US" sz="1050" spc="-20">
                          <a:effectLst/>
                        </a:rPr>
                        <a:t>t</a:t>
                      </a:r>
                      <a:r>
                        <a:rPr lang="en-US" sz="1050" spc="5">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50956176"/>
                  </a:ext>
                </a:extLst>
              </a:tr>
              <a:tr h="156712">
                <a:tc rowSpan="2">
                  <a:txBody>
                    <a:bodyPr/>
                    <a:lstStyle/>
                    <a:p>
                      <a:pPr marL="208280">
                        <a:lnSpc>
                          <a:spcPts val="1200"/>
                        </a:lnSpc>
                      </a:pPr>
                      <a:r>
                        <a:rPr lang="en-US" sz="1200" spc="-65" dirty="0" err="1">
                          <a:effectLst/>
                        </a:rPr>
                        <a:t>A</a:t>
                      </a:r>
                      <a:r>
                        <a:rPr lang="en-US" sz="1200" spc="15" dirty="0" err="1">
                          <a:effectLst/>
                        </a:rPr>
                        <a:t>r</a:t>
                      </a:r>
                      <a:r>
                        <a:rPr lang="en-US" sz="1200" spc="5" dirty="0" err="1">
                          <a:effectLst/>
                        </a:rPr>
                        <a:t>t</a:t>
                      </a:r>
                      <a:r>
                        <a:rPr lang="en-US" sz="1200" dirty="0" err="1">
                          <a:effectLst/>
                        </a:rPr>
                        <a:t>e</a:t>
                      </a:r>
                      <a:r>
                        <a:rPr lang="en-US" sz="1200" dirty="0">
                          <a:effectLst/>
                        </a:rPr>
                        <a:t> e</a:t>
                      </a:r>
                      <a:endParaRPr lang="it-IT" sz="1100" dirty="0">
                        <a:effectLst/>
                      </a:endParaRPr>
                    </a:p>
                    <a:p>
                      <a:pPr marL="208280">
                        <a:lnSpc>
                          <a:spcPct val="107000"/>
                        </a:lnSpc>
                        <a:spcBef>
                          <a:spcPts val="100"/>
                        </a:spcBef>
                        <a:spcAft>
                          <a:spcPts val="0"/>
                        </a:spcAft>
                      </a:pPr>
                      <a:r>
                        <a:rPr lang="en-US" sz="1200" spc="5" dirty="0" err="1">
                          <a:effectLst/>
                        </a:rPr>
                        <a:t>I</a:t>
                      </a:r>
                      <a:r>
                        <a:rPr lang="en-US" sz="1200" spc="-10" dirty="0" err="1">
                          <a:effectLst/>
                        </a:rPr>
                        <a:t>m</a:t>
                      </a:r>
                      <a:r>
                        <a:rPr lang="en-US" sz="1200" dirty="0" err="1">
                          <a:effectLst/>
                        </a:rPr>
                        <a:t>magine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ts val="1100"/>
                        </a:lnSpc>
                      </a:pPr>
                      <a:r>
                        <a:rPr lang="en-US" sz="1100" spc="-5">
                          <a:effectLst/>
                        </a:rPr>
                        <a:t>E</a:t>
                      </a:r>
                      <a:r>
                        <a:rPr lang="en-US" sz="1100">
                          <a:effectLst/>
                        </a:rPr>
                        <a:t>duca</a:t>
                      </a:r>
                      <a:r>
                        <a:rPr lang="en-US" sz="1100" spc="-25">
                          <a:effectLst/>
                        </a:rPr>
                        <a:t>z</a:t>
                      </a:r>
                      <a:r>
                        <a:rPr lang="en-US" sz="1100" spc="-5">
                          <a:effectLst/>
                        </a:rPr>
                        <a:t>i</a:t>
                      </a:r>
                      <a:r>
                        <a:rPr lang="en-US" sz="1100">
                          <a:effectLst/>
                        </a:rPr>
                        <a:t>one</a:t>
                      </a:r>
                      <a:r>
                        <a:rPr lang="en-US" sz="1100" spc="160">
                          <a:effectLst/>
                        </a:rPr>
                        <a:t> </a:t>
                      </a:r>
                      <a:r>
                        <a:rPr lang="en-US" sz="1100">
                          <a:effectLst/>
                        </a:rPr>
                        <a:t>al</a:t>
                      </a:r>
                      <a:r>
                        <a:rPr lang="en-US" sz="1100" spc="170">
                          <a:effectLst/>
                        </a:rPr>
                        <a:t> </a:t>
                      </a:r>
                      <a:r>
                        <a:rPr lang="en-US" sz="1100" spc="5">
                          <a:effectLst/>
                        </a:rPr>
                        <a:t>r</a:t>
                      </a:r>
                      <a:r>
                        <a:rPr lang="en-US" sz="1100" spc="-5">
                          <a:effectLst/>
                        </a:rPr>
                        <a:t>i</a:t>
                      </a:r>
                      <a:r>
                        <a:rPr lang="en-US" sz="1100">
                          <a:effectLst/>
                        </a:rPr>
                        <a:t>sp</a:t>
                      </a:r>
                      <a:r>
                        <a:rPr lang="en-US" sz="1100" spc="-15">
                          <a:effectLst/>
                        </a:rPr>
                        <a:t>e</a:t>
                      </a:r>
                      <a:r>
                        <a:rPr lang="en-US" sz="1100" spc="5">
                          <a:effectLst/>
                        </a:rPr>
                        <a:t>tt</a:t>
                      </a:r>
                      <a:r>
                        <a:rPr lang="en-US" sz="1100">
                          <a:effectLst/>
                        </a:rPr>
                        <a:t>o</a:t>
                      </a:r>
                      <a:r>
                        <a:rPr lang="en-US" sz="1100" spc="155">
                          <a:effectLst/>
                        </a:rPr>
                        <a:t> </a:t>
                      </a:r>
                      <a:r>
                        <a:rPr lang="en-US" sz="1100">
                          <a:effectLst/>
                        </a:rPr>
                        <a:t>e</a:t>
                      </a:r>
                      <a:r>
                        <a:rPr lang="en-US" sz="1100" spc="150">
                          <a:effectLst/>
                        </a:rPr>
                        <a:t> </a:t>
                      </a:r>
                      <a:r>
                        <a:rPr lang="en-US" sz="1100">
                          <a:effectLst/>
                        </a:rPr>
                        <a:t>a</a:t>
                      </a:r>
                      <a:r>
                        <a:rPr lang="en-US" sz="1100" spc="-5">
                          <a:effectLst/>
                        </a:rPr>
                        <a:t>ll</a:t>
                      </a:r>
                      <a:r>
                        <a:rPr lang="en-US" sz="1100">
                          <a:effectLst/>
                        </a:rPr>
                        <a:t>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1135">
                        <a:lnSpc>
                          <a:spcPts val="1100"/>
                        </a:lnSpc>
                      </a:pPr>
                      <a:r>
                        <a:rPr lang="en-US" sz="1100" spc="-5">
                          <a:effectLst/>
                        </a:rPr>
                        <a:t>A</a:t>
                      </a:r>
                      <a:r>
                        <a:rPr lang="en-US" sz="1100" spc="5">
                          <a:effectLst/>
                        </a:rPr>
                        <a:t>rt</a:t>
                      </a:r>
                      <a:r>
                        <a:rPr lang="en-US" sz="1100">
                          <a:effectLst/>
                        </a:rPr>
                        <a:t>e</a:t>
                      </a:r>
                      <a:r>
                        <a:rPr lang="en-US" sz="1100" spc="-10">
                          <a:effectLst/>
                        </a:rPr>
                        <a:t> </a:t>
                      </a:r>
                      <a:r>
                        <a:rPr lang="en-US" sz="1100">
                          <a:effectLst/>
                        </a:rPr>
                        <a:t>e</a:t>
                      </a:r>
                      <a:r>
                        <a:rPr lang="en-US" sz="1100" spc="-5">
                          <a:effectLst/>
                        </a:rPr>
                        <a:t> </a:t>
                      </a:r>
                      <a:r>
                        <a:rPr lang="en-US" sz="1100">
                          <a:effectLst/>
                        </a:rPr>
                        <a:t>cu</a:t>
                      </a:r>
                      <a:r>
                        <a:rPr lang="en-US" sz="1100" spc="-5">
                          <a:effectLst/>
                        </a:rPr>
                        <a:t>l</a:t>
                      </a:r>
                      <a:r>
                        <a:rPr lang="en-US" sz="1100" spc="5">
                          <a:effectLst/>
                        </a:rPr>
                        <a:t>t</a:t>
                      </a:r>
                      <a:r>
                        <a:rPr lang="en-US" sz="1100" spc="-15">
                          <a:effectLst/>
                        </a:rPr>
                        <a:t>u</a:t>
                      </a:r>
                      <a:r>
                        <a:rPr lang="en-US" sz="1100" spc="5">
                          <a:effectLst/>
                        </a:rPr>
                        <a:t>r</a:t>
                      </a:r>
                      <a:r>
                        <a:rPr lang="en-US" sz="1100">
                          <a:effectLst/>
                        </a:rPr>
                        <a:t>a</a:t>
                      </a:r>
                      <a:r>
                        <a:rPr lang="en-US" sz="1100" spc="-10">
                          <a:effectLst/>
                        </a:rPr>
                        <a:t> </a:t>
                      </a:r>
                      <a:r>
                        <a:rPr lang="en-US" sz="1100">
                          <a:effectLst/>
                        </a:rPr>
                        <a:t>ne</a:t>
                      </a:r>
                      <a:r>
                        <a:rPr lang="en-US" sz="1100" spc="-5">
                          <a:effectLst/>
                        </a:rPr>
                        <a:t>ll’</a:t>
                      </a:r>
                      <a:r>
                        <a:rPr lang="en-US" sz="1100" spc="-15">
                          <a:effectLst/>
                        </a:rPr>
                        <a:t>a</a:t>
                      </a:r>
                      <a:r>
                        <a:rPr lang="en-US" sz="1100">
                          <a:effectLst/>
                        </a:rPr>
                        <a:t>n</a:t>
                      </a:r>
                      <a:r>
                        <a:rPr lang="en-US" sz="1100" spc="5">
                          <a:effectLst/>
                        </a:rPr>
                        <a:t>t</a:t>
                      </a:r>
                      <a:r>
                        <a:rPr lang="en-US" sz="1100" spc="-15">
                          <a:effectLst/>
                        </a:rPr>
                        <a:t>i</a:t>
                      </a:r>
                      <a:r>
                        <a:rPr lang="en-US" sz="1100">
                          <a:effectLst/>
                        </a:rPr>
                        <a:t>ca</a:t>
                      </a:r>
                      <a:r>
                        <a:rPr lang="en-US" sz="1100" spc="5">
                          <a:effectLst/>
                        </a:rPr>
                        <a:t> </a:t>
                      </a:r>
                      <a:r>
                        <a:rPr lang="en-US" sz="1100" spc="-45">
                          <a:effectLst/>
                        </a:rPr>
                        <a:t>M</a:t>
                      </a:r>
                      <a:r>
                        <a:rPr lang="en-US" sz="1100">
                          <a:effectLst/>
                        </a:rPr>
                        <a:t>esopo</a:t>
                      </a:r>
                      <a:r>
                        <a:rPr lang="en-US" sz="1100" spc="5">
                          <a:effectLst/>
                        </a:rPr>
                        <a:t>t</a:t>
                      </a:r>
                      <a:r>
                        <a:rPr lang="en-US" sz="1100">
                          <a:effectLst/>
                        </a:rPr>
                        <a:t>am</a:t>
                      </a:r>
                      <a:r>
                        <a:rPr lang="en-US" sz="1100" spc="-5">
                          <a:effectLst/>
                        </a:rPr>
                        <a:t>i</a:t>
                      </a:r>
                      <a:r>
                        <a:rPr lang="en-US" sz="1100">
                          <a:effectLst/>
                        </a:rPr>
                        <a:t>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rowSpan="2">
                  <a:txBody>
                    <a:bodyPr/>
                    <a:lstStyle/>
                    <a:p>
                      <a:pPr marL="185420">
                        <a:lnSpc>
                          <a:spcPct val="107000"/>
                        </a:lnSpc>
                        <a:spcBef>
                          <a:spcPts val="40"/>
                        </a:spcBef>
                        <a:spcAft>
                          <a:spcPts val="0"/>
                        </a:spcAft>
                      </a:pPr>
                      <a:r>
                        <a:rPr lang="en-US" sz="1050">
                          <a:effectLst/>
                        </a:rPr>
                        <a:t>4</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rowSpan="2">
                  <a:txBody>
                    <a:bodyPr/>
                    <a:lstStyle/>
                    <a:p>
                      <a:pPr marL="63500">
                        <a:lnSpc>
                          <a:spcPts val="1100"/>
                        </a:lnSpc>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es</a:t>
                      </a:r>
                      <a:r>
                        <a:rPr lang="en-US" sz="1050" spc="-20">
                          <a:effectLst/>
                        </a:rPr>
                        <a:t>t</a:t>
                      </a:r>
                      <a:r>
                        <a:rPr lang="en-US" sz="1050" spc="5">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019568344"/>
                  </a:ext>
                </a:extLst>
              </a:tr>
              <a:tr h="521333">
                <a:tc vMerge="1">
                  <a:txBody>
                    <a:bodyPr/>
                    <a:lstStyle/>
                    <a:p>
                      <a:endParaRPr lang="it-IT"/>
                    </a:p>
                  </a:txBody>
                  <a:tcPr/>
                </a:tc>
                <a:tc>
                  <a:txBody>
                    <a:bodyPr/>
                    <a:lstStyle/>
                    <a:p>
                      <a:pPr marL="186690">
                        <a:lnSpc>
                          <a:spcPts val="1000"/>
                        </a:lnSpc>
                      </a:pPr>
                      <a:r>
                        <a:rPr lang="en-US" sz="1100" spc="-25">
                          <a:effectLst/>
                        </a:rPr>
                        <a:t>v</a:t>
                      </a:r>
                      <a:r>
                        <a:rPr lang="en-US" sz="1100">
                          <a:effectLst/>
                        </a:rPr>
                        <a:t>a</a:t>
                      </a:r>
                      <a:r>
                        <a:rPr lang="en-US" sz="1100" spc="-5">
                          <a:effectLst/>
                        </a:rPr>
                        <a:t>l</a:t>
                      </a:r>
                      <a:r>
                        <a:rPr lang="en-US" sz="1100">
                          <a:effectLst/>
                        </a:rPr>
                        <a:t>o</a:t>
                      </a:r>
                      <a:r>
                        <a:rPr lang="en-US" sz="1100" spc="5">
                          <a:effectLst/>
                        </a:rPr>
                        <a:t>ri</a:t>
                      </a:r>
                      <a:r>
                        <a:rPr lang="en-US" sz="1100">
                          <a:effectLst/>
                        </a:rPr>
                        <a:t>z</a:t>
                      </a:r>
                      <a:r>
                        <a:rPr lang="en-US" sz="1100" spc="-25">
                          <a:effectLst/>
                        </a:rPr>
                        <a:t>z</a:t>
                      </a:r>
                      <a:r>
                        <a:rPr lang="en-US" sz="1100" spc="20">
                          <a:effectLst/>
                        </a:rPr>
                        <a:t>a</a:t>
                      </a:r>
                      <a:r>
                        <a:rPr lang="en-US" sz="1100" spc="-25">
                          <a:effectLst/>
                        </a:rPr>
                        <a:t>z</a:t>
                      </a:r>
                      <a:r>
                        <a:rPr lang="en-US" sz="1100" spc="-5">
                          <a:effectLst/>
                        </a:rPr>
                        <a:t>i</a:t>
                      </a:r>
                      <a:r>
                        <a:rPr lang="en-US" sz="1100">
                          <a:effectLst/>
                        </a:rPr>
                        <a:t>one</a:t>
                      </a:r>
                      <a:r>
                        <a:rPr lang="en-US" sz="1100" spc="115">
                          <a:effectLst/>
                        </a:rPr>
                        <a:t> </a:t>
                      </a:r>
                      <a:r>
                        <a:rPr lang="en-US" sz="1100">
                          <a:effectLst/>
                        </a:rPr>
                        <a:t>d</a:t>
                      </a:r>
                      <a:r>
                        <a:rPr lang="en-US" sz="1100" spc="-5">
                          <a:effectLst/>
                        </a:rPr>
                        <a:t>e</a:t>
                      </a:r>
                      <a:r>
                        <a:rPr lang="en-US" sz="1100">
                          <a:effectLst/>
                        </a:rPr>
                        <a:t>l</a:t>
                      </a:r>
                      <a:r>
                        <a:rPr lang="en-US" sz="1100" spc="110">
                          <a:effectLst/>
                        </a:rPr>
                        <a:t> </a:t>
                      </a:r>
                      <a:r>
                        <a:rPr lang="en-US" sz="1100">
                          <a:effectLst/>
                        </a:rPr>
                        <a:t>pa</a:t>
                      </a:r>
                      <a:r>
                        <a:rPr lang="en-US" sz="1100" spc="5">
                          <a:effectLst/>
                        </a:rPr>
                        <a:t>tr</a:t>
                      </a:r>
                      <a:r>
                        <a:rPr lang="en-US" sz="1100" spc="-15">
                          <a:effectLst/>
                        </a:rPr>
                        <a:t>i</a:t>
                      </a:r>
                      <a:r>
                        <a:rPr lang="en-US" sz="1100" spc="-10">
                          <a:effectLst/>
                        </a:rPr>
                        <a:t>m</a:t>
                      </a:r>
                      <a:r>
                        <a:rPr lang="en-US" sz="1100">
                          <a:effectLst/>
                        </a:rPr>
                        <a:t>on</a:t>
                      </a:r>
                      <a:r>
                        <a:rPr lang="en-US" sz="1100" spc="-5">
                          <a:effectLst/>
                        </a:rPr>
                        <a:t>i</a:t>
                      </a:r>
                      <a:r>
                        <a:rPr lang="en-US" sz="1100">
                          <a:effectLst/>
                        </a:rPr>
                        <a:t>o</a:t>
                      </a:r>
                      <a:endParaRPr lang="it-IT" sz="1050">
                        <a:effectLst/>
                      </a:endParaRPr>
                    </a:p>
                    <a:p>
                      <a:pPr marL="186690">
                        <a:lnSpc>
                          <a:spcPts val="1100"/>
                        </a:lnSpc>
                      </a:pPr>
                      <a:r>
                        <a:rPr lang="en-US" sz="1100">
                          <a:effectLst/>
                        </a:rPr>
                        <a:t>cu</a:t>
                      </a:r>
                      <a:r>
                        <a:rPr lang="en-US" sz="1100" spc="-5">
                          <a:effectLst/>
                        </a:rPr>
                        <a:t>l</a:t>
                      </a:r>
                      <a:r>
                        <a:rPr lang="en-US" sz="1100" spc="5">
                          <a:effectLst/>
                        </a:rPr>
                        <a:t>t</a:t>
                      </a:r>
                      <a:r>
                        <a:rPr lang="en-US" sz="1100">
                          <a:effectLst/>
                        </a:rPr>
                        <a:t>ura</a:t>
                      </a:r>
                      <a:r>
                        <a:rPr lang="en-US" sz="1100" spc="-5">
                          <a:effectLst/>
                        </a:rPr>
                        <a:t>l</a:t>
                      </a:r>
                      <a:r>
                        <a:rPr lang="en-US" sz="1100">
                          <a:effectLst/>
                        </a:rPr>
                        <a:t>e e</a:t>
                      </a:r>
                      <a:r>
                        <a:rPr lang="en-US" sz="1100" spc="-5">
                          <a:effectLst/>
                        </a:rPr>
                        <a:t> </a:t>
                      </a:r>
                      <a:r>
                        <a:rPr lang="en-US" sz="1100" spc="-15">
                          <a:effectLst/>
                        </a:rPr>
                        <a:t>d</a:t>
                      </a:r>
                      <a:r>
                        <a:rPr lang="en-US" sz="1100">
                          <a:effectLst/>
                        </a:rPr>
                        <a:t>ei beni</a:t>
                      </a:r>
                      <a:r>
                        <a:rPr lang="en-US" sz="1100" spc="-10">
                          <a:effectLst/>
                        </a:rPr>
                        <a:t> </a:t>
                      </a:r>
                      <a:r>
                        <a:rPr lang="en-US" sz="1100">
                          <a:effectLst/>
                        </a:rPr>
                        <a:t>pu</a:t>
                      </a:r>
                      <a:r>
                        <a:rPr lang="en-US" sz="1100" spc="-10">
                          <a:effectLst/>
                        </a:rPr>
                        <a:t>b</a:t>
                      </a:r>
                      <a:r>
                        <a:rPr lang="en-US" sz="1100">
                          <a:effectLst/>
                        </a:rPr>
                        <a:t>b</a:t>
                      </a:r>
                      <a:r>
                        <a:rPr lang="en-US" sz="1100" spc="-15">
                          <a:effectLst/>
                        </a:rPr>
                        <a:t>l</a:t>
                      </a:r>
                      <a:r>
                        <a:rPr lang="en-US" sz="1100" spc="-5">
                          <a:effectLst/>
                        </a:rPr>
                        <a:t>i</a:t>
                      </a:r>
                      <a:r>
                        <a:rPr lang="en-US" sz="1100">
                          <a:effectLst/>
                        </a:rPr>
                        <a:t>ci</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1135" marR="55245" indent="3175">
                        <a:lnSpc>
                          <a:spcPts val="1200"/>
                        </a:lnSpc>
                        <a:spcAft>
                          <a:spcPts val="0"/>
                        </a:spcAft>
                      </a:pPr>
                      <a:r>
                        <a:rPr lang="en-US" sz="1100" spc="-5">
                          <a:effectLst/>
                        </a:rPr>
                        <a:t>N</a:t>
                      </a:r>
                      <a:r>
                        <a:rPr lang="en-US" sz="1100">
                          <a:effectLst/>
                        </a:rPr>
                        <a:t>asc</a:t>
                      </a:r>
                      <a:r>
                        <a:rPr lang="en-US" sz="1100" spc="-5">
                          <a:effectLst/>
                        </a:rPr>
                        <a:t>i</a:t>
                      </a:r>
                      <a:r>
                        <a:rPr lang="en-US" sz="1100" spc="5">
                          <a:effectLst/>
                        </a:rPr>
                        <a:t>t</a:t>
                      </a:r>
                      <a:r>
                        <a:rPr lang="en-US" sz="1100">
                          <a:effectLst/>
                        </a:rPr>
                        <a:t>a</a:t>
                      </a:r>
                      <a:r>
                        <a:rPr lang="en-US" sz="1100" spc="5">
                          <a:effectLst/>
                        </a:rPr>
                        <a:t> </a:t>
                      </a:r>
                      <a:r>
                        <a:rPr lang="en-US" sz="1100">
                          <a:effectLst/>
                        </a:rPr>
                        <a:t>e </a:t>
                      </a:r>
                      <a:r>
                        <a:rPr lang="en-US" sz="1100" spc="-10">
                          <a:effectLst/>
                        </a:rPr>
                        <a:t>a</a:t>
                      </a:r>
                      <a:r>
                        <a:rPr lang="en-US" sz="1100" spc="5">
                          <a:effectLst/>
                        </a:rPr>
                        <a:t>f</a:t>
                      </a:r>
                      <a:r>
                        <a:rPr lang="en-US" sz="1100" spc="15">
                          <a:effectLst/>
                        </a:rPr>
                        <a:t>f</a:t>
                      </a:r>
                      <a:r>
                        <a:rPr lang="en-US" sz="1100">
                          <a:effectLst/>
                        </a:rPr>
                        <a:t>er</a:t>
                      </a:r>
                      <a:r>
                        <a:rPr lang="en-US" sz="1100" spc="5">
                          <a:effectLst/>
                        </a:rPr>
                        <a:t>m</a:t>
                      </a:r>
                      <a:r>
                        <a:rPr lang="en-US" sz="1100">
                          <a:effectLst/>
                        </a:rPr>
                        <a:t>az</a:t>
                      </a:r>
                      <a:r>
                        <a:rPr lang="en-US" sz="1100" spc="-5">
                          <a:effectLst/>
                        </a:rPr>
                        <a:t>i</a:t>
                      </a:r>
                      <a:r>
                        <a:rPr lang="en-US" sz="1100" spc="10">
                          <a:effectLst/>
                        </a:rPr>
                        <a:t>on</a:t>
                      </a:r>
                      <a:r>
                        <a:rPr lang="en-US" sz="1100">
                          <a:effectLst/>
                        </a:rPr>
                        <a:t>e d</a:t>
                      </a:r>
                      <a:r>
                        <a:rPr lang="en-US" sz="1100" spc="10">
                          <a:effectLst/>
                        </a:rPr>
                        <a:t>e</a:t>
                      </a:r>
                      <a:r>
                        <a:rPr lang="en-US" sz="1100" spc="5">
                          <a:effectLst/>
                        </a:rPr>
                        <a:t>l</a:t>
                      </a:r>
                      <a:r>
                        <a:rPr lang="en-US" sz="1100" spc="-5">
                          <a:effectLst/>
                        </a:rPr>
                        <a:t>l</a:t>
                      </a:r>
                      <a:r>
                        <a:rPr lang="en-US" sz="1100">
                          <a:effectLst/>
                        </a:rPr>
                        <a:t>e </a:t>
                      </a:r>
                      <a:r>
                        <a:rPr lang="en-US" sz="1100" spc="10">
                          <a:effectLst/>
                        </a:rPr>
                        <a:t>a</a:t>
                      </a:r>
                      <a:r>
                        <a:rPr lang="en-US" sz="1100">
                          <a:effectLst/>
                        </a:rPr>
                        <a:t>nt</a:t>
                      </a:r>
                      <a:r>
                        <a:rPr lang="en-US" sz="1100" spc="10">
                          <a:effectLst/>
                        </a:rPr>
                        <a:t>i</a:t>
                      </a:r>
                      <a:r>
                        <a:rPr lang="en-US" sz="1100">
                          <a:effectLst/>
                        </a:rPr>
                        <a:t>che</a:t>
                      </a:r>
                      <a:r>
                        <a:rPr lang="en-US" sz="1100" spc="15">
                          <a:effectLst/>
                        </a:rPr>
                        <a:t> </a:t>
                      </a:r>
                      <a:r>
                        <a:rPr lang="en-US" sz="1100">
                          <a:effectLst/>
                        </a:rPr>
                        <a:t>c</a:t>
                      </a:r>
                      <a:r>
                        <a:rPr lang="en-US" sz="1100" spc="5">
                          <a:effectLst/>
                        </a:rPr>
                        <a:t>i</a:t>
                      </a:r>
                      <a:r>
                        <a:rPr lang="en-US" sz="1100">
                          <a:effectLst/>
                        </a:rPr>
                        <a:t>v</a:t>
                      </a:r>
                      <a:r>
                        <a:rPr lang="en-US" sz="1100" spc="5">
                          <a:effectLst/>
                        </a:rPr>
                        <a:t>i</a:t>
                      </a:r>
                      <a:r>
                        <a:rPr lang="en-US" sz="1100" spc="-5">
                          <a:effectLst/>
                        </a:rPr>
                        <a:t>l</a:t>
                      </a:r>
                      <a:r>
                        <a:rPr lang="en-US" sz="1100" spc="15">
                          <a:effectLst/>
                        </a:rPr>
                        <a:t>t</a:t>
                      </a:r>
                      <a:r>
                        <a:rPr lang="en-US" sz="1100">
                          <a:effectLst/>
                        </a:rPr>
                        <a:t>à</a:t>
                      </a:r>
                      <a:r>
                        <a:rPr lang="en-US" sz="1100" spc="25">
                          <a:effectLst/>
                        </a:rPr>
                        <a:t> </a:t>
                      </a:r>
                      <a:r>
                        <a:rPr lang="en-US" sz="1100" spc="20">
                          <a:effectLst/>
                        </a:rPr>
                        <a:t>g</a:t>
                      </a:r>
                      <a:r>
                        <a:rPr lang="en-US" sz="1100" spc="5">
                          <a:effectLst/>
                        </a:rPr>
                        <a:t>r</a:t>
                      </a:r>
                      <a:r>
                        <a:rPr lang="en-US" sz="1100" spc="-15">
                          <a:effectLst/>
                        </a:rPr>
                        <a:t>e</a:t>
                      </a:r>
                      <a:r>
                        <a:rPr lang="en-US" sz="1100">
                          <a:effectLst/>
                        </a:rPr>
                        <a:t>che e</a:t>
                      </a:r>
                      <a:r>
                        <a:rPr lang="en-US" sz="1100" spc="-5">
                          <a:effectLst/>
                        </a:rPr>
                        <a:t> </a:t>
                      </a:r>
                      <a:r>
                        <a:rPr lang="en-US" sz="1100" spc="5">
                          <a:effectLst/>
                        </a:rPr>
                        <a:t>r</a:t>
                      </a:r>
                      <a:r>
                        <a:rPr lang="en-US" sz="1100">
                          <a:effectLst/>
                        </a:rPr>
                        <a:t>oma</a:t>
                      </a:r>
                      <a:r>
                        <a:rPr lang="en-US" sz="1100" spc="-15">
                          <a:effectLst/>
                        </a:rPr>
                        <a:t>n</a:t>
                      </a:r>
                      <a:r>
                        <a:rPr lang="en-US" sz="1100">
                          <a:effectLst/>
                        </a:rPr>
                        <a:t>e</a:t>
                      </a:r>
                      <a:r>
                        <a:rPr lang="en-US" sz="1100" spc="-5">
                          <a:effectLst/>
                        </a:rPr>
                        <a:t> </a:t>
                      </a:r>
                      <a:r>
                        <a:rPr lang="en-US" sz="1100" spc="-15">
                          <a:effectLst/>
                        </a:rPr>
                        <a:t>e</a:t>
                      </a:r>
                      <a:r>
                        <a:rPr lang="en-US" sz="1100" spc="5">
                          <a:effectLst/>
                        </a:rPr>
                        <a:t>m</a:t>
                      </a:r>
                      <a:r>
                        <a:rPr lang="en-US" sz="1100">
                          <a:effectLst/>
                        </a:rPr>
                        <a:t>b</a:t>
                      </a:r>
                      <a:r>
                        <a:rPr lang="en-US" sz="1100" spc="-5">
                          <a:effectLst/>
                        </a:rPr>
                        <a:t>l</a:t>
                      </a:r>
                      <a:r>
                        <a:rPr lang="en-US" sz="1100">
                          <a:effectLst/>
                        </a:rPr>
                        <a:t>ema </a:t>
                      </a:r>
                      <a:r>
                        <a:rPr lang="en-US" sz="1100" spc="-10">
                          <a:effectLst/>
                        </a:rPr>
                        <a:t>d</a:t>
                      </a:r>
                      <a:r>
                        <a:rPr lang="en-US" sz="1100">
                          <a:effectLst/>
                        </a:rPr>
                        <a:t>e</a:t>
                      </a:r>
                      <a:r>
                        <a:rPr lang="en-US" sz="1100" spc="-5">
                          <a:effectLst/>
                        </a:rPr>
                        <a:t>ll</a:t>
                      </a:r>
                      <a:r>
                        <a:rPr lang="en-US" sz="1100">
                          <a:effectLst/>
                        </a:rPr>
                        <a:t>a</a:t>
                      </a:r>
                      <a:r>
                        <a:rPr lang="en-US" sz="1100" spc="5">
                          <a:effectLst/>
                        </a:rPr>
                        <a:t> </a:t>
                      </a:r>
                      <a:r>
                        <a:rPr lang="en-US" sz="1100">
                          <a:effectLst/>
                        </a:rPr>
                        <a:t>de</a:t>
                      </a:r>
                      <a:r>
                        <a:rPr lang="en-US" sz="1100" spc="5">
                          <a:effectLst/>
                        </a:rPr>
                        <a:t>m</a:t>
                      </a:r>
                      <a:r>
                        <a:rPr lang="en-US" sz="1100" spc="-15">
                          <a:effectLst/>
                        </a:rPr>
                        <a:t>o</a:t>
                      </a:r>
                      <a:r>
                        <a:rPr lang="en-US" sz="1100">
                          <a:effectLst/>
                        </a:rPr>
                        <a:t>c</a:t>
                      </a:r>
                      <a:r>
                        <a:rPr lang="en-US" sz="1100" spc="-10">
                          <a:effectLst/>
                        </a:rPr>
                        <a:t>r</a:t>
                      </a:r>
                      <a:r>
                        <a:rPr lang="en-US" sz="1100">
                          <a:effectLst/>
                        </a:rPr>
                        <a:t>a</a:t>
                      </a:r>
                      <a:r>
                        <a:rPr lang="en-US" sz="1100" spc="-25">
                          <a:effectLst/>
                        </a:rPr>
                        <a:t>z</a:t>
                      </a:r>
                      <a:r>
                        <a:rPr lang="en-US" sz="1100" spc="-5">
                          <a:effectLst/>
                        </a:rPr>
                        <a:t>i</a:t>
                      </a:r>
                      <a:r>
                        <a:rPr lang="en-US" sz="1100">
                          <a:effectLst/>
                        </a:rPr>
                        <a:t>a a</a:t>
                      </a:r>
                      <a:r>
                        <a:rPr lang="en-US" sz="1100" spc="5">
                          <a:effectLst/>
                        </a:rPr>
                        <a:t>ttr</a:t>
                      </a:r>
                      <a:r>
                        <a:rPr lang="en-US" sz="1100">
                          <a:effectLst/>
                        </a:rPr>
                        <a:t>a</a:t>
                      </a:r>
                      <a:r>
                        <a:rPr lang="en-US" sz="1100" spc="-25">
                          <a:effectLst/>
                        </a:rPr>
                        <a:t>v</a:t>
                      </a:r>
                      <a:r>
                        <a:rPr lang="en-US" sz="1100">
                          <a:effectLst/>
                        </a:rPr>
                        <a:t>er</a:t>
                      </a:r>
                      <a:r>
                        <a:rPr lang="en-US" sz="1100" spc="-10">
                          <a:effectLst/>
                        </a:rPr>
                        <a:t>s</a:t>
                      </a:r>
                      <a:r>
                        <a:rPr lang="en-US" sz="1100">
                          <a:effectLst/>
                        </a:rPr>
                        <a:t>o</a:t>
                      </a:r>
                      <a:endParaRPr lang="it-IT" sz="1050">
                        <a:effectLst/>
                      </a:endParaRPr>
                    </a:p>
                    <a:p>
                      <a:pPr marL="196215">
                        <a:lnSpc>
                          <a:spcPts val="1100"/>
                        </a:lnSpc>
                      </a:pPr>
                      <a:r>
                        <a:rPr lang="en-US" sz="1100" spc="-5">
                          <a:effectLst/>
                        </a:rPr>
                        <a:t>l</a:t>
                      </a:r>
                      <a:r>
                        <a:rPr lang="en-US" sz="1100">
                          <a:effectLst/>
                        </a:rPr>
                        <a:t>o</a:t>
                      </a:r>
                      <a:r>
                        <a:rPr lang="en-US" sz="1100" spc="-5">
                          <a:effectLst/>
                        </a:rPr>
                        <a:t> </a:t>
                      </a:r>
                      <a:r>
                        <a:rPr lang="en-US" sz="1100">
                          <a:effectLst/>
                        </a:rPr>
                        <a:t>s</a:t>
                      </a:r>
                      <a:r>
                        <a:rPr lang="en-US" sz="1100" spc="5">
                          <a:effectLst/>
                        </a:rPr>
                        <a:t>t</a:t>
                      </a:r>
                      <a:r>
                        <a:rPr lang="en-US" sz="1100" spc="-15">
                          <a:effectLst/>
                        </a:rPr>
                        <a:t>u</a:t>
                      </a:r>
                      <a:r>
                        <a:rPr lang="en-US" sz="1100">
                          <a:effectLst/>
                        </a:rPr>
                        <a:t>d</a:t>
                      </a:r>
                      <a:r>
                        <a:rPr lang="en-US" sz="1100" spc="-5">
                          <a:effectLst/>
                        </a:rPr>
                        <a:t>i</a:t>
                      </a:r>
                      <a:r>
                        <a:rPr lang="en-US" sz="1100">
                          <a:effectLst/>
                        </a:rPr>
                        <a:t>o </a:t>
                      </a:r>
                      <a:r>
                        <a:rPr lang="en-US" sz="1100" spc="-10">
                          <a:effectLst/>
                        </a:rPr>
                        <a:t>d</a:t>
                      </a:r>
                      <a:r>
                        <a:rPr lang="en-US" sz="1100" spc="-15">
                          <a:effectLst/>
                        </a:rPr>
                        <a:t>e</a:t>
                      </a:r>
                      <a:r>
                        <a:rPr lang="en-US" sz="1100" spc="20">
                          <a:effectLst/>
                        </a:rPr>
                        <a:t>g</a:t>
                      </a:r>
                      <a:r>
                        <a:rPr lang="en-US" sz="1100" spc="-5">
                          <a:effectLst/>
                        </a:rPr>
                        <a:t>l</a:t>
                      </a:r>
                      <a:r>
                        <a:rPr lang="en-US" sz="1100">
                          <a:effectLst/>
                        </a:rPr>
                        <a:t>i ed</a:t>
                      </a:r>
                      <a:r>
                        <a:rPr lang="en-US" sz="1100" spc="-30">
                          <a:effectLst/>
                        </a:rPr>
                        <a:t>i</a:t>
                      </a:r>
                      <a:r>
                        <a:rPr lang="en-US" sz="1100" spc="15">
                          <a:effectLst/>
                        </a:rPr>
                        <a:t>f</a:t>
                      </a:r>
                      <a:r>
                        <a:rPr lang="en-US" sz="1100" spc="-5">
                          <a:effectLst/>
                        </a:rPr>
                        <a:t>i</a:t>
                      </a:r>
                      <a:r>
                        <a:rPr lang="en-US" sz="1100">
                          <a:effectLst/>
                        </a:rPr>
                        <a:t>ci </a:t>
                      </a:r>
                      <a:r>
                        <a:rPr lang="en-US" sz="1100" spc="-15">
                          <a:effectLst/>
                        </a:rPr>
                        <a:t>p</a:t>
                      </a:r>
                      <a:r>
                        <a:rPr lang="en-US" sz="1100">
                          <a:effectLst/>
                        </a:rPr>
                        <a:t>ubb</a:t>
                      </a:r>
                      <a:r>
                        <a:rPr lang="en-US" sz="1100" spc="-5">
                          <a:effectLst/>
                        </a:rPr>
                        <a:t>li</a:t>
                      </a:r>
                      <a:r>
                        <a:rPr lang="en-US" sz="1100">
                          <a:effectLst/>
                        </a:rPr>
                        <a:t>ci</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2989780492"/>
                  </a:ext>
                </a:extLst>
              </a:tr>
              <a:tr h="238597">
                <a:tc>
                  <a:txBody>
                    <a:bodyPr/>
                    <a:lstStyle/>
                    <a:p>
                      <a:pPr marL="208280">
                        <a:lnSpc>
                          <a:spcPts val="1100"/>
                        </a:lnSpc>
                      </a:pPr>
                      <a:r>
                        <a:rPr lang="en-US" sz="1200" spc="5">
                          <a:effectLst/>
                        </a:rPr>
                        <a:t>M</a:t>
                      </a:r>
                      <a:r>
                        <a:rPr lang="en-US" sz="1200">
                          <a:effectLst/>
                        </a:rPr>
                        <a:t>us</a:t>
                      </a:r>
                      <a:r>
                        <a:rPr lang="en-US" sz="1200" spc="5">
                          <a:effectLst/>
                        </a:rPr>
                        <a:t>i</a:t>
                      </a:r>
                      <a:r>
                        <a:rPr lang="en-US" sz="1200">
                          <a:effectLst/>
                        </a:rPr>
                        <a:t>ca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ct val="107000"/>
                        </a:lnSpc>
                        <a:spcBef>
                          <a:spcPts val="80"/>
                        </a:spcBef>
                        <a:spcAft>
                          <a:spcPts val="0"/>
                        </a:spcAft>
                      </a:pPr>
                      <a:r>
                        <a:rPr lang="en-US" sz="1100" spc="-5">
                          <a:effectLst/>
                        </a:rPr>
                        <a:t>Ri</a:t>
                      </a:r>
                      <a:r>
                        <a:rPr lang="en-US" sz="1100">
                          <a:effectLst/>
                        </a:rPr>
                        <a:t>spe</a:t>
                      </a:r>
                      <a:r>
                        <a:rPr lang="en-US" sz="1100" spc="5">
                          <a:effectLst/>
                        </a:rPr>
                        <a:t>tt</a:t>
                      </a:r>
                      <a:r>
                        <a:rPr lang="en-US" sz="1100">
                          <a:effectLst/>
                        </a:rPr>
                        <a:t>o</a:t>
                      </a:r>
                      <a:r>
                        <a:rPr lang="en-US" sz="1100" spc="-10">
                          <a:effectLst/>
                        </a:rPr>
                        <a:t> </a:t>
                      </a:r>
                      <a:r>
                        <a:rPr lang="en-US" sz="1100">
                          <a:effectLst/>
                        </a:rPr>
                        <a:t>p</a:t>
                      </a:r>
                      <a:r>
                        <a:rPr lang="en-US" sz="1100" spc="-15">
                          <a:effectLst/>
                        </a:rPr>
                        <a:t>e</a:t>
                      </a:r>
                      <a:r>
                        <a:rPr lang="en-US" sz="1100">
                          <a:effectLst/>
                        </a:rPr>
                        <a:t>r</a:t>
                      </a:r>
                      <a:r>
                        <a:rPr lang="en-US" sz="1100" spc="10">
                          <a:effectLst/>
                        </a:rPr>
                        <a:t> </a:t>
                      </a:r>
                      <a:r>
                        <a:rPr lang="en-US" sz="1100" spc="-5">
                          <a:effectLst/>
                        </a:rPr>
                        <a:t>l’</a:t>
                      </a:r>
                      <a:r>
                        <a:rPr lang="en-US" sz="1100">
                          <a:effectLst/>
                        </a:rPr>
                        <a:t>amb</a:t>
                      </a:r>
                      <a:r>
                        <a:rPr lang="en-US" sz="1100" spc="-15">
                          <a:effectLst/>
                        </a:rPr>
                        <a:t>i</a:t>
                      </a:r>
                      <a:r>
                        <a:rPr lang="en-US" sz="1100">
                          <a:effectLst/>
                        </a:rPr>
                        <a:t>en</a:t>
                      </a:r>
                      <a:r>
                        <a:rPr lang="en-US" sz="1100" spc="5">
                          <a:effectLst/>
                        </a:rPr>
                        <a:t>t</a:t>
                      </a:r>
                      <a:r>
                        <a:rPr lang="en-US" sz="1100">
                          <a:effectLst/>
                        </a:rPr>
                        <a:t>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55"/>
                        </a:spcBef>
                        <a:spcAft>
                          <a:spcPts val="0"/>
                        </a:spcAft>
                      </a:pPr>
                      <a:r>
                        <a:rPr lang="en-US" sz="1100" spc="5">
                          <a:effectLst/>
                        </a:rPr>
                        <a:t>I</a:t>
                      </a:r>
                      <a:r>
                        <a:rPr lang="en-US" sz="1100" spc="-25">
                          <a:effectLst/>
                        </a:rPr>
                        <a:t>n</a:t>
                      </a:r>
                      <a:r>
                        <a:rPr lang="en-US" sz="1100" spc="20">
                          <a:effectLst/>
                        </a:rPr>
                        <a:t>q</a:t>
                      </a:r>
                      <a:r>
                        <a:rPr lang="en-US" sz="1100">
                          <a:effectLst/>
                        </a:rPr>
                        <a:t>u</a:t>
                      </a:r>
                      <a:r>
                        <a:rPr lang="en-US" sz="1100" spc="-5">
                          <a:effectLst/>
                        </a:rPr>
                        <a:t>i</a:t>
                      </a:r>
                      <a:r>
                        <a:rPr lang="en-US" sz="1100">
                          <a:effectLst/>
                        </a:rPr>
                        <a:t>na</a:t>
                      </a:r>
                      <a:r>
                        <a:rPr lang="en-US" sz="1100" spc="5">
                          <a:effectLst/>
                        </a:rPr>
                        <a:t>m</a:t>
                      </a:r>
                      <a:r>
                        <a:rPr lang="en-US" sz="1100" spc="-15">
                          <a:effectLst/>
                        </a:rPr>
                        <a:t>e</a:t>
                      </a:r>
                      <a:r>
                        <a:rPr lang="en-US" sz="1100">
                          <a:effectLst/>
                        </a:rPr>
                        <a:t>n</a:t>
                      </a:r>
                      <a:r>
                        <a:rPr lang="en-US" sz="1100" spc="5">
                          <a:effectLst/>
                        </a:rPr>
                        <a:t>t</a:t>
                      </a:r>
                      <a:r>
                        <a:rPr lang="en-US" sz="1100">
                          <a:effectLst/>
                        </a:rPr>
                        <a:t>o</a:t>
                      </a:r>
                      <a:r>
                        <a:rPr lang="en-US" sz="1100" spc="-5">
                          <a:effectLst/>
                        </a:rPr>
                        <a:t> </a:t>
                      </a:r>
                      <a:r>
                        <a:rPr lang="en-US" sz="1100">
                          <a:effectLst/>
                        </a:rPr>
                        <a:t>a</a:t>
                      </a:r>
                      <a:r>
                        <a:rPr lang="en-US" sz="1100" spc="-10">
                          <a:effectLst/>
                        </a:rPr>
                        <a:t>c</a:t>
                      </a:r>
                      <a:r>
                        <a:rPr lang="en-US" sz="1100">
                          <a:effectLst/>
                        </a:rPr>
                        <a:t>u</a:t>
                      </a:r>
                      <a:r>
                        <a:rPr lang="en-US" sz="1100" spc="-10">
                          <a:effectLst/>
                        </a:rPr>
                        <a:t>s</a:t>
                      </a:r>
                      <a:r>
                        <a:rPr lang="en-US" sz="1100" spc="5">
                          <a:effectLst/>
                        </a:rPr>
                        <a:t>t</a:t>
                      </a:r>
                      <a:r>
                        <a:rPr lang="en-US" sz="1100" spc="-5">
                          <a:effectLst/>
                        </a:rPr>
                        <a:t>i</a:t>
                      </a:r>
                      <a:r>
                        <a:rPr lang="en-US" sz="1100">
                          <a:effectLst/>
                        </a:rPr>
                        <a:t>co</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80"/>
                        </a:spcBef>
                        <a:spcAft>
                          <a:spcPts val="0"/>
                        </a:spcAft>
                      </a:pPr>
                      <a:r>
                        <a:rPr lang="en-US" sz="1050">
                          <a:effectLst/>
                        </a:rPr>
                        <a:t>2</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ts val="1100"/>
                        </a:lnSpc>
                      </a:pPr>
                      <a:r>
                        <a:rPr lang="en-US" sz="1050" spc="5" dirty="0">
                          <a:effectLst/>
                        </a:rPr>
                        <a:t>I-I</a:t>
                      </a:r>
                      <a:r>
                        <a:rPr lang="en-US" sz="1050" dirty="0">
                          <a:effectLst/>
                        </a:rPr>
                        <a:t>I </a:t>
                      </a:r>
                      <a:r>
                        <a:rPr lang="en-US" sz="1050" spc="5" dirty="0" err="1">
                          <a:effectLst/>
                        </a:rPr>
                        <a:t>Q</a:t>
                      </a:r>
                      <a:r>
                        <a:rPr lang="en-US" sz="1050" dirty="0" err="1">
                          <a:effectLst/>
                        </a:rPr>
                        <a:t>u</a:t>
                      </a:r>
                      <a:r>
                        <a:rPr lang="en-US" sz="1050" spc="-15" dirty="0" err="1">
                          <a:effectLst/>
                        </a:rPr>
                        <a:t>ad</a:t>
                      </a:r>
                      <a:r>
                        <a:rPr lang="en-US" sz="1050" spc="5" dirty="0" err="1">
                          <a:effectLst/>
                        </a:rPr>
                        <a:t>r</a:t>
                      </a:r>
                      <a:r>
                        <a:rPr lang="en-US" sz="1050" spc="-5" dirty="0" err="1">
                          <a:effectLst/>
                        </a:rPr>
                        <a:t>i</a:t>
                      </a:r>
                      <a:r>
                        <a:rPr lang="en-US" sz="1050" spc="5" dirty="0" err="1">
                          <a:effectLst/>
                        </a:rPr>
                        <a:t>m</a:t>
                      </a:r>
                      <a:r>
                        <a:rPr lang="en-US" sz="1050" dirty="0" err="1">
                          <a:effectLst/>
                        </a:rPr>
                        <a:t>e</a:t>
                      </a:r>
                      <a:r>
                        <a:rPr lang="en-US" sz="1050" spc="-25" dirty="0" err="1">
                          <a:effectLst/>
                        </a:rPr>
                        <a:t>s</a:t>
                      </a:r>
                      <a:r>
                        <a:rPr lang="en-US" sz="1050" spc="5" dirty="0" err="1">
                          <a:effectLst/>
                        </a:rPr>
                        <a:t>tr</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48521520"/>
                  </a:ext>
                </a:extLst>
              </a:tr>
              <a:tr h="335225">
                <a:tc>
                  <a:txBody>
                    <a:bodyPr/>
                    <a:lstStyle/>
                    <a:p>
                      <a:pPr marL="208280">
                        <a:lnSpc>
                          <a:spcPts val="1100"/>
                        </a:lnSpc>
                      </a:pPr>
                      <a:r>
                        <a:rPr lang="en-US" sz="1200" spc="-5" dirty="0" err="1">
                          <a:effectLst/>
                        </a:rPr>
                        <a:t>S</a:t>
                      </a:r>
                      <a:r>
                        <a:rPr lang="en-US" sz="1200" dirty="0" err="1">
                          <a:effectLst/>
                        </a:rPr>
                        <a:t>cienze</a:t>
                      </a:r>
                      <a:endParaRPr lang="it-IT" sz="1100" dirty="0">
                        <a:effectLst/>
                      </a:endParaRPr>
                    </a:p>
                    <a:p>
                      <a:pPr marL="208280">
                        <a:lnSpc>
                          <a:spcPts val="1200"/>
                        </a:lnSpc>
                      </a:pPr>
                      <a:r>
                        <a:rPr lang="en-US" sz="1200" spc="5" dirty="0" err="1">
                          <a:effectLst/>
                        </a:rPr>
                        <a:t>M</a:t>
                      </a:r>
                      <a:r>
                        <a:rPr lang="en-US" sz="1200" dirty="0" err="1">
                          <a:effectLst/>
                        </a:rPr>
                        <a:t>oto</a:t>
                      </a:r>
                      <a:r>
                        <a:rPr lang="en-US" sz="1200" spc="-10" dirty="0" err="1">
                          <a:effectLst/>
                        </a:rPr>
                        <a:t>r</a:t>
                      </a:r>
                      <a:r>
                        <a:rPr lang="en-US" sz="1200" spc="5" dirty="0" err="1">
                          <a:effectLst/>
                        </a:rPr>
                        <a:t>i</a:t>
                      </a:r>
                      <a:r>
                        <a:rPr lang="en-US" sz="1200" dirty="0" err="1">
                          <a:effectLst/>
                        </a:rPr>
                        <a:t>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marR="134620">
                        <a:lnSpc>
                          <a:spcPts val="1100"/>
                        </a:lnSpc>
                        <a:spcAft>
                          <a:spcPts val="0"/>
                        </a:spcAft>
                      </a:pPr>
                      <a:r>
                        <a:rPr lang="en-US" sz="1100" spc="-5">
                          <a:effectLst/>
                        </a:rPr>
                        <a:t>E</a:t>
                      </a:r>
                      <a:r>
                        <a:rPr lang="en-US" sz="1100">
                          <a:effectLst/>
                        </a:rPr>
                        <a:t>duca</a:t>
                      </a:r>
                      <a:r>
                        <a:rPr lang="en-US" sz="1100" spc="-25">
                          <a:effectLst/>
                        </a:rPr>
                        <a:t>z</a:t>
                      </a:r>
                      <a:r>
                        <a:rPr lang="en-US" sz="1100" spc="-5">
                          <a:effectLst/>
                        </a:rPr>
                        <a:t>i</a:t>
                      </a:r>
                      <a:r>
                        <a:rPr lang="en-US" sz="1100">
                          <a:effectLst/>
                        </a:rPr>
                        <a:t>one al</a:t>
                      </a:r>
                      <a:r>
                        <a:rPr lang="en-US" sz="1100" spc="5">
                          <a:effectLst/>
                        </a:rPr>
                        <a:t> r</a:t>
                      </a:r>
                      <a:r>
                        <a:rPr lang="en-US" sz="1100" spc="-5">
                          <a:effectLst/>
                        </a:rPr>
                        <a:t>i</a:t>
                      </a:r>
                      <a:r>
                        <a:rPr lang="en-US" sz="1100">
                          <a:effectLst/>
                        </a:rPr>
                        <a:t>s</a:t>
                      </a:r>
                      <a:r>
                        <a:rPr lang="en-US" sz="1100" spc="-15">
                          <a:effectLst/>
                        </a:rPr>
                        <a:t>p</a:t>
                      </a:r>
                      <a:r>
                        <a:rPr lang="en-US" sz="1100">
                          <a:effectLst/>
                        </a:rPr>
                        <a:t>e</a:t>
                      </a:r>
                      <a:r>
                        <a:rPr lang="en-US" sz="1100" spc="5">
                          <a:effectLst/>
                        </a:rPr>
                        <a:t>tt</a:t>
                      </a:r>
                      <a:r>
                        <a:rPr lang="en-US" sz="1100">
                          <a:effectLst/>
                        </a:rPr>
                        <a:t>o</a:t>
                      </a:r>
                      <a:r>
                        <a:rPr lang="en-US" sz="1100" spc="-20">
                          <a:effectLst/>
                        </a:rPr>
                        <a:t> </a:t>
                      </a:r>
                      <a:r>
                        <a:rPr lang="en-US" sz="1100" spc="-25">
                          <a:effectLst/>
                        </a:rPr>
                        <a:t>d</a:t>
                      </a:r>
                      <a:r>
                        <a:rPr lang="en-US" sz="1100">
                          <a:effectLst/>
                        </a:rPr>
                        <a:t>e</a:t>
                      </a:r>
                      <a:r>
                        <a:rPr lang="en-US" sz="1100" spc="-5">
                          <a:effectLst/>
                        </a:rPr>
                        <a:t>ll</a:t>
                      </a:r>
                      <a:r>
                        <a:rPr lang="en-US" sz="1100">
                          <a:effectLst/>
                        </a:rPr>
                        <a:t>e</a:t>
                      </a:r>
                      <a:r>
                        <a:rPr lang="en-US" sz="1100" spc="5">
                          <a:effectLst/>
                        </a:rPr>
                        <a:t> r</a:t>
                      </a:r>
                      <a:r>
                        <a:rPr lang="en-US" sz="1100" spc="-15">
                          <a:effectLst/>
                        </a:rPr>
                        <a:t>e</a:t>
                      </a:r>
                      <a:r>
                        <a:rPr lang="en-US" sz="1100" spc="20">
                          <a:effectLst/>
                        </a:rPr>
                        <a:t>g</a:t>
                      </a:r>
                      <a:r>
                        <a:rPr lang="en-US" sz="1100">
                          <a:effectLst/>
                        </a:rPr>
                        <a:t>o</a:t>
                      </a:r>
                      <a:r>
                        <a:rPr lang="en-US" sz="1100" spc="-5">
                          <a:effectLst/>
                        </a:rPr>
                        <a:t>l</a:t>
                      </a:r>
                      <a:r>
                        <a:rPr lang="en-US" sz="1100" spc="-25">
                          <a:effectLst/>
                        </a:rPr>
                        <a:t>e</a:t>
                      </a:r>
                      <a:r>
                        <a:rPr lang="en-US" sz="1100">
                          <a:effectLst/>
                        </a:rPr>
                        <a:t>, </a:t>
                      </a:r>
                      <a:r>
                        <a:rPr lang="en-US" sz="1100" spc="5">
                          <a:effectLst/>
                        </a:rPr>
                        <a:t>r</a:t>
                      </a:r>
                      <a:r>
                        <a:rPr lang="en-US" sz="1100" spc="-5">
                          <a:effectLst/>
                        </a:rPr>
                        <a:t>i</a:t>
                      </a:r>
                      <a:r>
                        <a:rPr lang="en-US" sz="1100">
                          <a:effectLst/>
                        </a:rPr>
                        <a:t>spe</a:t>
                      </a:r>
                      <a:r>
                        <a:rPr lang="en-US" sz="1100" spc="5">
                          <a:effectLst/>
                        </a:rPr>
                        <a:t>tt</a:t>
                      </a:r>
                      <a:r>
                        <a:rPr lang="en-US" sz="1100">
                          <a:effectLst/>
                        </a:rPr>
                        <a:t>o</a:t>
                      </a:r>
                      <a:r>
                        <a:rPr lang="en-US" sz="1100" spc="-5">
                          <a:effectLst/>
                        </a:rPr>
                        <a:t> </a:t>
                      </a:r>
                      <a:r>
                        <a:rPr lang="en-US" sz="1100">
                          <a:effectLst/>
                        </a:rPr>
                        <a:t>di</a:t>
                      </a:r>
                      <a:r>
                        <a:rPr lang="en-US" sz="1100" spc="-10">
                          <a:effectLst/>
                        </a:rPr>
                        <a:t> </a:t>
                      </a:r>
                      <a:r>
                        <a:rPr lang="en-US" sz="1100">
                          <a:effectLst/>
                        </a:rPr>
                        <a:t>sé</a:t>
                      </a:r>
                      <a:r>
                        <a:rPr lang="en-US" sz="1100" spc="-5">
                          <a:effectLst/>
                        </a:rPr>
                        <a:t> </a:t>
                      </a:r>
                      <a:r>
                        <a:rPr lang="en-US" sz="1100">
                          <a:effectLst/>
                        </a:rPr>
                        <a:t>e</a:t>
                      </a:r>
                      <a:r>
                        <a:rPr lang="en-US" sz="1100" spc="-10">
                          <a:effectLst/>
                        </a:rPr>
                        <a:t> </a:t>
                      </a:r>
                      <a:r>
                        <a:rPr lang="en-US" sz="1100">
                          <a:effectLst/>
                        </a:rPr>
                        <a:t>d</a:t>
                      </a:r>
                      <a:r>
                        <a:rPr lang="en-US" sz="1100" spc="-25">
                          <a:effectLst/>
                        </a:rPr>
                        <a:t>e</a:t>
                      </a:r>
                      <a:r>
                        <a:rPr lang="en-US" sz="1100" spc="20">
                          <a:effectLst/>
                        </a:rPr>
                        <a:t>g</a:t>
                      </a:r>
                      <a:r>
                        <a:rPr lang="en-US" sz="1100" spc="-5">
                          <a:effectLst/>
                        </a:rPr>
                        <a:t>l</a:t>
                      </a:r>
                      <a:r>
                        <a:rPr lang="en-US" sz="1100">
                          <a:effectLst/>
                        </a:rPr>
                        <a:t>i a</a:t>
                      </a:r>
                      <a:r>
                        <a:rPr lang="en-US" sz="1100" spc="-15">
                          <a:effectLst/>
                        </a:rPr>
                        <a:t>l</a:t>
                      </a:r>
                      <a:r>
                        <a:rPr lang="en-US" sz="1100" spc="5">
                          <a:effectLst/>
                        </a:rPr>
                        <a:t>tr</a:t>
                      </a:r>
                      <a:r>
                        <a:rPr lang="en-US" sz="1100">
                          <a:effectLst/>
                        </a:rPr>
                        <a:t>i</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ts val="1200"/>
                        </a:lnSpc>
                      </a:pPr>
                      <a:r>
                        <a:rPr lang="en-US" sz="1100" spc="-5">
                          <a:effectLst/>
                        </a:rPr>
                        <a:t>E</a:t>
                      </a:r>
                      <a:r>
                        <a:rPr lang="en-US" sz="1100">
                          <a:effectLst/>
                        </a:rPr>
                        <a:t>duca</a:t>
                      </a:r>
                      <a:r>
                        <a:rPr lang="en-US" sz="1100" spc="-25">
                          <a:effectLst/>
                        </a:rPr>
                        <a:t>z</a:t>
                      </a:r>
                      <a:r>
                        <a:rPr lang="en-US" sz="1100" spc="-5">
                          <a:effectLst/>
                        </a:rPr>
                        <a:t>i</a:t>
                      </a:r>
                      <a:r>
                        <a:rPr lang="en-US" sz="1100">
                          <a:effectLst/>
                        </a:rPr>
                        <a:t>one</a:t>
                      </a:r>
                      <a:r>
                        <a:rPr lang="en-US" sz="1100" spc="-5">
                          <a:effectLst/>
                        </a:rPr>
                        <a:t> </a:t>
                      </a:r>
                      <a:r>
                        <a:rPr lang="en-US" sz="1100">
                          <a:effectLst/>
                        </a:rPr>
                        <a:t>s</a:t>
                      </a:r>
                      <a:r>
                        <a:rPr lang="en-US" sz="1100" spc="15">
                          <a:effectLst/>
                        </a:rPr>
                        <a:t>t</a:t>
                      </a:r>
                      <a:r>
                        <a:rPr lang="en-US" sz="1100" spc="5">
                          <a:effectLst/>
                        </a:rPr>
                        <a:t>r</a:t>
                      </a:r>
                      <a:r>
                        <a:rPr lang="en-US" sz="1100" spc="-15">
                          <a:effectLst/>
                        </a:rPr>
                        <a:t>a</a:t>
                      </a:r>
                      <a:r>
                        <a:rPr lang="en-US" sz="1100">
                          <a:effectLst/>
                        </a:rPr>
                        <a:t>da</a:t>
                      </a:r>
                      <a:r>
                        <a:rPr lang="en-US" sz="1100" spc="-5">
                          <a:effectLst/>
                        </a:rPr>
                        <a:t>l</a:t>
                      </a:r>
                      <a:r>
                        <a:rPr lang="en-US" sz="1100">
                          <a:effectLst/>
                        </a:rPr>
                        <a:t>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a:lnSpc>
                          <a:spcPts val="1200"/>
                        </a:lnSpc>
                      </a:pPr>
                      <a:r>
                        <a:rPr lang="en-US" sz="1050">
                          <a:effectLst/>
                        </a:rPr>
                        <a:t>2</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ts val="1100"/>
                        </a:lnSpc>
                      </a:pPr>
                      <a:r>
                        <a:rPr lang="en-US" sz="1050" spc="5" dirty="0">
                          <a:effectLst/>
                        </a:rPr>
                        <a:t>I-I</a:t>
                      </a:r>
                      <a:r>
                        <a:rPr lang="en-US" sz="1050" dirty="0">
                          <a:effectLst/>
                        </a:rPr>
                        <a:t>I </a:t>
                      </a:r>
                      <a:r>
                        <a:rPr lang="en-US" sz="1050" spc="5" dirty="0" err="1">
                          <a:effectLst/>
                        </a:rPr>
                        <a:t>Q</a:t>
                      </a:r>
                      <a:r>
                        <a:rPr lang="en-US" sz="1050" dirty="0" err="1">
                          <a:effectLst/>
                        </a:rPr>
                        <a:t>ua</a:t>
                      </a:r>
                      <a:r>
                        <a:rPr lang="en-US" sz="1050" spc="-15" dirty="0" err="1">
                          <a:effectLst/>
                        </a:rPr>
                        <a:t>d</a:t>
                      </a:r>
                      <a:r>
                        <a:rPr lang="en-US" sz="1050" spc="5" dirty="0" err="1">
                          <a:effectLst/>
                        </a:rPr>
                        <a:t>r</a:t>
                      </a:r>
                      <a:r>
                        <a:rPr lang="en-US" sz="1050" spc="-15" dirty="0" err="1">
                          <a:effectLst/>
                        </a:rPr>
                        <a:t>i</a:t>
                      </a:r>
                      <a:r>
                        <a:rPr lang="en-US" sz="1050" spc="5" dirty="0" err="1">
                          <a:effectLst/>
                        </a:rPr>
                        <a:t>m</a:t>
                      </a:r>
                      <a:r>
                        <a:rPr lang="en-US" sz="1050" dirty="0" err="1">
                          <a:effectLst/>
                        </a:rPr>
                        <a:t>e</a:t>
                      </a:r>
                      <a:r>
                        <a:rPr lang="en-US" sz="1050" spc="-10" dirty="0" err="1">
                          <a:effectLst/>
                        </a:rPr>
                        <a:t>s</a:t>
                      </a:r>
                      <a:r>
                        <a:rPr lang="en-US" sz="1050" spc="5" dirty="0" err="1">
                          <a:effectLst/>
                        </a:rPr>
                        <a:t>tr</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19389507"/>
                  </a:ext>
                </a:extLst>
              </a:tr>
              <a:tr h="238047">
                <a:tc>
                  <a:txBody>
                    <a:bodyPr/>
                    <a:lstStyle/>
                    <a:p>
                      <a:pPr marL="208280">
                        <a:lnSpc>
                          <a:spcPct val="107000"/>
                        </a:lnSpc>
                        <a:spcBef>
                          <a:spcPts val="30"/>
                        </a:spcBef>
                        <a:spcAft>
                          <a:spcPts val="0"/>
                        </a:spcAft>
                      </a:pPr>
                      <a:r>
                        <a:rPr lang="en-US" sz="1200" spc="5" dirty="0">
                          <a:effectLst/>
                        </a:rPr>
                        <a:t>I</a:t>
                      </a:r>
                      <a:r>
                        <a:rPr lang="en-US" sz="1200" spc="-5" dirty="0">
                          <a:effectLst/>
                        </a:rPr>
                        <a:t>R</a:t>
                      </a:r>
                      <a:r>
                        <a:rPr lang="en-US" sz="1200" dirty="0">
                          <a:effectLst/>
                        </a:rPr>
                        <a:t>C</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8595">
                        <a:lnSpc>
                          <a:spcPct val="107000"/>
                        </a:lnSpc>
                        <a:spcBef>
                          <a:spcPts val="100"/>
                        </a:spcBef>
                        <a:spcAft>
                          <a:spcPts val="0"/>
                        </a:spcAft>
                      </a:pPr>
                      <a:r>
                        <a:rPr lang="en-US" sz="1100" spc="-5" dirty="0">
                          <a:effectLst/>
                        </a:rPr>
                        <a:t>Ri</a:t>
                      </a:r>
                      <a:r>
                        <a:rPr lang="en-US" sz="1100" dirty="0">
                          <a:effectLst/>
                        </a:rPr>
                        <a:t>s</a:t>
                      </a:r>
                      <a:r>
                        <a:rPr lang="en-US" sz="1100" spc="-15" dirty="0">
                          <a:effectLst/>
                        </a:rPr>
                        <a:t>p</a:t>
                      </a:r>
                      <a:r>
                        <a:rPr lang="en-US" sz="1100" dirty="0">
                          <a:effectLst/>
                        </a:rPr>
                        <a:t>e</a:t>
                      </a:r>
                      <a:r>
                        <a:rPr lang="en-US" sz="1100" spc="5" dirty="0">
                          <a:effectLst/>
                        </a:rPr>
                        <a:t>tt</a:t>
                      </a:r>
                      <a:r>
                        <a:rPr lang="en-US" sz="1100" dirty="0">
                          <a:effectLst/>
                        </a:rPr>
                        <a:t>o</a:t>
                      </a:r>
                      <a:r>
                        <a:rPr lang="en-US" sz="1100" spc="-10" dirty="0">
                          <a:effectLst/>
                        </a:rPr>
                        <a:t> </a:t>
                      </a:r>
                      <a:r>
                        <a:rPr lang="en-US" sz="1100" dirty="0" err="1">
                          <a:effectLst/>
                        </a:rPr>
                        <a:t>d</a:t>
                      </a:r>
                      <a:r>
                        <a:rPr lang="en-US" sz="1100" spc="-5" dirty="0" err="1">
                          <a:effectLst/>
                        </a:rPr>
                        <a:t>ell’</a:t>
                      </a:r>
                      <a:r>
                        <a:rPr lang="en-US" sz="1100" dirty="0" err="1">
                          <a:effectLst/>
                        </a:rPr>
                        <a:t>amb</a:t>
                      </a:r>
                      <a:r>
                        <a:rPr lang="en-US" sz="1100" spc="-5" dirty="0" err="1">
                          <a:effectLst/>
                        </a:rPr>
                        <a:t>i</a:t>
                      </a:r>
                      <a:r>
                        <a:rPr lang="en-US" sz="1100" dirty="0" err="1">
                          <a:effectLst/>
                        </a:rPr>
                        <a:t>e</a:t>
                      </a:r>
                      <a:r>
                        <a:rPr lang="en-US" sz="1100" spc="-5" dirty="0" err="1">
                          <a:effectLst/>
                        </a:rPr>
                        <a:t>n</a:t>
                      </a:r>
                      <a:r>
                        <a:rPr lang="en-US" sz="1100" spc="5" dirty="0" err="1">
                          <a:effectLst/>
                        </a:rPr>
                        <a:t>t</a:t>
                      </a:r>
                      <a:r>
                        <a:rPr lang="en-US" sz="1100" dirty="0" err="1">
                          <a:effectLst/>
                        </a:rPr>
                        <a:t>e</a:t>
                      </a:r>
                      <a:r>
                        <a:rPr lang="en-US" sz="1100" dirty="0">
                          <a:effectLst/>
                        </a:rPr>
                        <a:t> e</a:t>
                      </a:r>
                      <a:r>
                        <a:rPr lang="en-US" sz="1100" spc="-5" dirty="0">
                          <a:effectLst/>
                        </a:rPr>
                        <a:t> </a:t>
                      </a:r>
                      <a:r>
                        <a:rPr lang="en-US" sz="1100" spc="5" dirty="0" err="1">
                          <a:effectLst/>
                        </a:rPr>
                        <a:t>d</a:t>
                      </a:r>
                      <a:r>
                        <a:rPr lang="en-US" sz="1100" spc="-25" dirty="0" err="1">
                          <a:effectLst/>
                        </a:rPr>
                        <a:t>e</a:t>
                      </a:r>
                      <a:r>
                        <a:rPr lang="en-US" sz="1100" spc="20" dirty="0" err="1">
                          <a:effectLst/>
                        </a:rPr>
                        <a:t>g</a:t>
                      </a:r>
                      <a:r>
                        <a:rPr lang="en-US" sz="1100" spc="-5" dirty="0" err="1">
                          <a:effectLst/>
                        </a:rPr>
                        <a:t>l</a:t>
                      </a:r>
                      <a:r>
                        <a:rPr lang="en-US" sz="1100" dirty="0" err="1">
                          <a:effectLst/>
                        </a:rPr>
                        <a:t>i</a:t>
                      </a:r>
                      <a:r>
                        <a:rPr lang="en-US" sz="1100" dirty="0">
                          <a:effectLst/>
                        </a:rPr>
                        <a:t> </a:t>
                      </a:r>
                      <a:r>
                        <a:rPr lang="en-US" sz="1100" dirty="0" err="1">
                          <a:effectLst/>
                        </a:rPr>
                        <a:t>a</a:t>
                      </a:r>
                      <a:r>
                        <a:rPr lang="en-US" sz="1100" spc="-15" dirty="0" err="1">
                          <a:effectLst/>
                        </a:rPr>
                        <a:t>l</a:t>
                      </a:r>
                      <a:r>
                        <a:rPr lang="en-US" sz="1100" spc="5" dirty="0" err="1">
                          <a:effectLst/>
                        </a:rPr>
                        <a:t>tr</a:t>
                      </a:r>
                      <a:r>
                        <a:rPr lang="en-US" sz="1100" dirty="0" err="1">
                          <a:effectLst/>
                        </a:rPr>
                        <a:t>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6690">
                        <a:lnSpc>
                          <a:spcPct val="107000"/>
                        </a:lnSpc>
                        <a:spcBef>
                          <a:spcPts val="100"/>
                        </a:spcBef>
                        <a:spcAft>
                          <a:spcPts val="0"/>
                        </a:spcAft>
                      </a:pPr>
                      <a:r>
                        <a:rPr lang="en-US" sz="1100" spc="-15" dirty="0" err="1">
                          <a:effectLst/>
                          <a:latin typeface="+mn-lt"/>
                          <a:ea typeface="Times New Roman" panose="02020603050405020304" pitchFamily="18" charset="0"/>
                          <a:cs typeface="Times New Roman" panose="02020603050405020304" pitchFamily="18" charset="0"/>
                        </a:rPr>
                        <a:t>Giornata</a:t>
                      </a:r>
                      <a:r>
                        <a:rPr lang="en-US" sz="1100" spc="-15" dirty="0">
                          <a:effectLst/>
                          <a:latin typeface="+mn-lt"/>
                          <a:ea typeface="Times New Roman" panose="02020603050405020304" pitchFamily="18" charset="0"/>
                          <a:cs typeface="Times New Roman" panose="02020603050405020304" pitchFamily="18" charset="0"/>
                        </a:rPr>
                        <a:t> </a:t>
                      </a:r>
                      <a:r>
                        <a:rPr lang="en-US" sz="1100" spc="-15" dirty="0" err="1">
                          <a:effectLst/>
                          <a:latin typeface="+mn-lt"/>
                          <a:ea typeface="Times New Roman" panose="02020603050405020304" pitchFamily="18" charset="0"/>
                          <a:cs typeface="Times New Roman" panose="02020603050405020304" pitchFamily="18" charset="0"/>
                        </a:rPr>
                        <a:t>internazionale</a:t>
                      </a:r>
                      <a:r>
                        <a:rPr lang="en-US" sz="1100" spc="-15" dirty="0">
                          <a:effectLst/>
                          <a:latin typeface="+mn-lt"/>
                          <a:ea typeface="Times New Roman" panose="02020603050405020304" pitchFamily="18" charset="0"/>
                          <a:cs typeface="Times New Roman" panose="02020603050405020304" pitchFamily="18" charset="0"/>
                        </a:rPr>
                        <a:t> </a:t>
                      </a:r>
                      <a:r>
                        <a:rPr lang="en-US" sz="1100" spc="-15" dirty="0" err="1">
                          <a:effectLst/>
                          <a:latin typeface="+mn-lt"/>
                          <a:ea typeface="Times New Roman" panose="02020603050405020304" pitchFamily="18" charset="0"/>
                          <a:cs typeface="Times New Roman" panose="02020603050405020304" pitchFamily="18" charset="0"/>
                        </a:rPr>
                        <a:t>della</a:t>
                      </a:r>
                      <a:r>
                        <a:rPr lang="en-US" sz="1100" spc="-15" dirty="0">
                          <a:effectLst/>
                          <a:latin typeface="+mn-lt"/>
                          <a:ea typeface="Times New Roman" panose="02020603050405020304" pitchFamily="18" charset="0"/>
                          <a:cs typeface="Times New Roman" panose="02020603050405020304" pitchFamily="18" charset="0"/>
                        </a:rPr>
                        <a:t> </a:t>
                      </a:r>
                      <a:r>
                        <a:rPr lang="en-US" sz="1100" spc="-15">
                          <a:effectLst/>
                          <a:latin typeface="+mn-lt"/>
                          <a:ea typeface="Times New Roman" panose="02020603050405020304" pitchFamily="18" charset="0"/>
                          <a:cs typeface="Times New Roman" panose="02020603050405020304" pitchFamily="18" charset="0"/>
                        </a:rPr>
                        <a:t>famiglia</a:t>
                      </a:r>
                      <a:endParaRPr lang="it-IT" sz="1050" dirty="0">
                        <a:effectLst/>
                        <a:latin typeface="+mn-lt"/>
                        <a:ea typeface="Times New Roman" panose="02020603050405020304" pitchFamily="18" charset="0"/>
                        <a:cs typeface="Times New Roman" panose="02020603050405020304" pitchFamily="18" charset="0"/>
                      </a:endParaRPr>
                    </a:p>
                  </a:txBody>
                  <a:tcPr marL="0" marR="0" marT="0" marB="0"/>
                </a:tc>
                <a:tc>
                  <a:txBody>
                    <a:bodyPr/>
                    <a:lstStyle/>
                    <a:p>
                      <a:pPr marL="185420">
                        <a:lnSpc>
                          <a:spcPct val="107000"/>
                        </a:lnSpc>
                        <a:spcBef>
                          <a:spcPts val="100"/>
                        </a:spcBef>
                        <a:spcAft>
                          <a:spcPts val="0"/>
                        </a:spcAft>
                      </a:pPr>
                      <a:r>
                        <a:rPr lang="en-US" sz="1050">
                          <a:effectLst/>
                        </a:rPr>
                        <a:t>2</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00">
                        <a:lnSpc>
                          <a:spcPct val="107000"/>
                        </a:lnSpc>
                        <a:spcBef>
                          <a:spcPts val="20"/>
                        </a:spcBef>
                        <a:spcAft>
                          <a:spcPts val="0"/>
                        </a:spcAft>
                      </a:pPr>
                      <a:r>
                        <a:rPr lang="en-US" sz="1050" spc="5" dirty="0">
                          <a:effectLst/>
                        </a:rPr>
                        <a:t>I</a:t>
                      </a:r>
                      <a:r>
                        <a:rPr lang="en-US" sz="1050" spc="-10" dirty="0">
                          <a:effectLst/>
                        </a:rPr>
                        <a:t>-</a:t>
                      </a:r>
                      <a:r>
                        <a:rPr lang="en-US" sz="1050" spc="5" dirty="0">
                          <a:effectLst/>
                        </a:rPr>
                        <a:t>I</a:t>
                      </a:r>
                      <a:r>
                        <a:rPr lang="en-US" sz="1050" dirty="0">
                          <a:effectLst/>
                        </a:rPr>
                        <a:t>I </a:t>
                      </a:r>
                      <a:r>
                        <a:rPr lang="en-US" sz="1050" spc="5" dirty="0" err="1">
                          <a:effectLst/>
                        </a:rPr>
                        <a:t>Q</a:t>
                      </a:r>
                      <a:r>
                        <a:rPr lang="en-US" sz="1050" dirty="0" err="1">
                          <a:effectLst/>
                        </a:rPr>
                        <a:t>u</a:t>
                      </a:r>
                      <a:r>
                        <a:rPr lang="en-US" sz="1050" spc="-15" dirty="0" err="1">
                          <a:effectLst/>
                        </a:rPr>
                        <a:t>ad</a:t>
                      </a:r>
                      <a:r>
                        <a:rPr lang="en-US" sz="1050" spc="5" dirty="0" err="1">
                          <a:effectLst/>
                        </a:rPr>
                        <a:t>r</a:t>
                      </a:r>
                      <a:r>
                        <a:rPr lang="en-US" sz="1050" spc="-5" dirty="0" err="1">
                          <a:effectLst/>
                        </a:rPr>
                        <a:t>i</a:t>
                      </a:r>
                      <a:r>
                        <a:rPr lang="en-US" sz="1050" spc="5" dirty="0" err="1">
                          <a:effectLst/>
                        </a:rPr>
                        <a:t>m</a:t>
                      </a:r>
                      <a:r>
                        <a:rPr lang="en-US" sz="1050" dirty="0" err="1">
                          <a:effectLst/>
                        </a:rPr>
                        <a:t>e</a:t>
                      </a:r>
                      <a:r>
                        <a:rPr lang="en-US" sz="1050" spc="-10" dirty="0" err="1">
                          <a:effectLst/>
                        </a:rPr>
                        <a:t>s</a:t>
                      </a:r>
                      <a:r>
                        <a:rPr lang="en-US" sz="1050" spc="5" dirty="0" err="1">
                          <a:effectLst/>
                        </a:rPr>
                        <a:t>t</a:t>
                      </a:r>
                      <a:r>
                        <a:rPr lang="en-US" sz="1050" spc="-10" dirty="0" err="1">
                          <a:effectLst/>
                        </a:rPr>
                        <a:t>r</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10155518"/>
                  </a:ext>
                </a:extLst>
              </a:tr>
              <a:tr h="409338">
                <a:tc gridSpan="3">
                  <a:txBody>
                    <a:bodyPr/>
                    <a:lstStyle/>
                    <a:p>
                      <a:pPr marL="147320">
                        <a:lnSpc>
                          <a:spcPct val="107000"/>
                        </a:lnSpc>
                        <a:spcBef>
                          <a:spcPts val="20"/>
                        </a:spcBef>
                        <a:spcAft>
                          <a:spcPts val="0"/>
                        </a:spcAft>
                      </a:pPr>
                      <a:r>
                        <a:rPr lang="en-US" sz="1400" spc="-25" dirty="0" err="1">
                          <a:effectLst/>
                        </a:rPr>
                        <a:t>T</a:t>
                      </a:r>
                      <a:r>
                        <a:rPr lang="en-US" sz="1400" dirty="0" err="1">
                          <a:effectLst/>
                        </a:rPr>
                        <a:t>ota</a:t>
                      </a:r>
                      <a:r>
                        <a:rPr lang="en-US" sz="1400" spc="5" dirty="0" err="1">
                          <a:effectLst/>
                        </a:rPr>
                        <a:t>l</a:t>
                      </a:r>
                      <a:r>
                        <a:rPr lang="en-US" sz="1400" dirty="0" err="1">
                          <a:effectLst/>
                        </a:rPr>
                        <a:t>e</a:t>
                      </a:r>
                      <a:r>
                        <a:rPr lang="en-US" sz="1400" dirty="0">
                          <a:effectLst/>
                        </a:rPr>
                        <a:t> ore</a:t>
                      </a:r>
                      <a:r>
                        <a:rPr lang="en-US" sz="1400" spc="20" dirty="0">
                          <a:effectLst/>
                        </a:rPr>
                        <a:t> </a:t>
                      </a:r>
                      <a:r>
                        <a:rPr lang="en-US" sz="1400" spc="-15" dirty="0" err="1">
                          <a:effectLst/>
                        </a:rPr>
                        <a:t>a</a:t>
                      </a:r>
                      <a:r>
                        <a:rPr lang="en-US" sz="1400" spc="-5" dirty="0" err="1">
                          <a:effectLst/>
                        </a:rPr>
                        <a:t>nnu</a:t>
                      </a:r>
                      <a:r>
                        <a:rPr lang="en-US" sz="1400" dirty="0" err="1">
                          <a:effectLst/>
                        </a:rPr>
                        <a:t>e</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tc hMerge="1">
                  <a:txBody>
                    <a:bodyPr/>
                    <a:lstStyle/>
                    <a:p>
                      <a:endParaRPr lang="it-IT"/>
                    </a:p>
                  </a:txBody>
                  <a:tcPr/>
                </a:tc>
                <a:tc gridSpan="2">
                  <a:txBody>
                    <a:bodyPr/>
                    <a:lstStyle/>
                    <a:p>
                      <a:pPr marL="180975">
                        <a:lnSpc>
                          <a:spcPts val="1200"/>
                        </a:lnSpc>
                      </a:pPr>
                      <a:r>
                        <a:rPr lang="en-US" sz="1050" dirty="0">
                          <a:effectLst/>
                        </a:rPr>
                        <a:t>33</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extLst>
                  <a:ext uri="{0D108BD9-81ED-4DB2-BD59-A6C34878D82A}">
                    <a16:rowId xmlns:a16="http://schemas.microsoft.com/office/drawing/2014/main" val="2699346832"/>
                  </a:ext>
                </a:extLst>
              </a:tr>
            </a:tbl>
          </a:graphicData>
        </a:graphic>
      </p:graphicFrame>
    </p:spTree>
    <p:extLst>
      <p:ext uri="{BB962C8B-B14F-4D97-AF65-F5344CB8AC3E}">
        <p14:creationId xmlns:p14="http://schemas.microsoft.com/office/powerpoint/2010/main" val="1391604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71217C37-42E8-4C34-AADB-62B12870F350}"/>
              </a:ext>
            </a:extLst>
          </p:cNvPr>
          <p:cNvGraphicFramePr>
            <a:graphicFrameLocks noGrp="1"/>
          </p:cNvGraphicFramePr>
          <p:nvPr>
            <p:extLst>
              <p:ext uri="{D42A27DB-BD31-4B8C-83A1-F6EECF244321}">
                <p14:modId xmlns:p14="http://schemas.microsoft.com/office/powerpoint/2010/main" val="3712462206"/>
              </p:ext>
            </p:extLst>
          </p:nvPr>
        </p:nvGraphicFramePr>
        <p:xfrm>
          <a:off x="0" y="0"/>
          <a:ext cx="9144000" cy="6942011"/>
        </p:xfrm>
        <a:graphic>
          <a:graphicData uri="http://schemas.openxmlformats.org/drawingml/2006/table">
            <a:tbl>
              <a:tblPr firstRow="1" firstCol="1" lastRow="1" lastCol="1" bandRow="1" bandCol="1">
                <a:tableStyleId>{5C22544A-7EE6-4342-B048-85BDC9FD1C3A}</a:tableStyleId>
              </a:tblPr>
              <a:tblGrid>
                <a:gridCol w="1115616">
                  <a:extLst>
                    <a:ext uri="{9D8B030D-6E8A-4147-A177-3AD203B41FA5}">
                      <a16:colId xmlns:a16="http://schemas.microsoft.com/office/drawing/2014/main" val="2543016176"/>
                    </a:ext>
                  </a:extLst>
                </a:gridCol>
                <a:gridCol w="2388881">
                  <a:extLst>
                    <a:ext uri="{9D8B030D-6E8A-4147-A177-3AD203B41FA5}">
                      <a16:colId xmlns:a16="http://schemas.microsoft.com/office/drawing/2014/main" val="533047608"/>
                    </a:ext>
                  </a:extLst>
                </a:gridCol>
                <a:gridCol w="3803807">
                  <a:extLst>
                    <a:ext uri="{9D8B030D-6E8A-4147-A177-3AD203B41FA5}">
                      <a16:colId xmlns:a16="http://schemas.microsoft.com/office/drawing/2014/main" val="2543487368"/>
                    </a:ext>
                  </a:extLst>
                </a:gridCol>
                <a:gridCol w="639200">
                  <a:extLst>
                    <a:ext uri="{9D8B030D-6E8A-4147-A177-3AD203B41FA5}">
                      <a16:colId xmlns:a16="http://schemas.microsoft.com/office/drawing/2014/main" val="2982093919"/>
                    </a:ext>
                  </a:extLst>
                </a:gridCol>
                <a:gridCol w="1196496">
                  <a:extLst>
                    <a:ext uri="{9D8B030D-6E8A-4147-A177-3AD203B41FA5}">
                      <a16:colId xmlns:a16="http://schemas.microsoft.com/office/drawing/2014/main" val="1088754644"/>
                    </a:ext>
                  </a:extLst>
                </a:gridCol>
              </a:tblGrid>
              <a:tr h="332656">
                <a:tc gridSpan="5">
                  <a:txBody>
                    <a:bodyPr/>
                    <a:lstStyle/>
                    <a:p>
                      <a:pPr marL="3865880" marR="3746500" algn="ctr">
                        <a:lnSpc>
                          <a:spcPts val="1200"/>
                        </a:lnSpc>
                        <a:spcAft>
                          <a:spcPts val="0"/>
                        </a:spcAft>
                      </a:pPr>
                      <a:endParaRPr lang="en-US" sz="1400" dirty="0">
                        <a:effectLst/>
                      </a:endParaRPr>
                    </a:p>
                    <a:p>
                      <a:pPr marL="3865880" marR="3746500" algn="ctr">
                        <a:lnSpc>
                          <a:spcPts val="1200"/>
                        </a:lnSpc>
                        <a:spcAft>
                          <a:spcPts val="0"/>
                        </a:spcAft>
                      </a:pPr>
                      <a:r>
                        <a:rPr lang="en-US" sz="1400" dirty="0">
                          <a:effectLst/>
                        </a:rPr>
                        <a:t>C</a:t>
                      </a:r>
                      <a:r>
                        <a:rPr lang="en-US" sz="1400" spc="35" dirty="0">
                          <a:effectLst/>
                        </a:rPr>
                        <a:t>L</a:t>
                      </a:r>
                      <a:r>
                        <a:rPr lang="en-US" sz="1400" spc="-60" dirty="0">
                          <a:effectLst/>
                        </a:rPr>
                        <a:t>A</a:t>
                      </a:r>
                      <a:r>
                        <a:rPr lang="en-US" sz="1400" spc="5" dirty="0">
                          <a:effectLst/>
                        </a:rPr>
                        <a:t>SS</a:t>
                      </a:r>
                      <a:r>
                        <a:rPr lang="en-US" sz="1400" dirty="0">
                          <a:effectLst/>
                        </a:rPr>
                        <a:t>E</a:t>
                      </a:r>
                      <a:r>
                        <a:rPr lang="en-US" sz="1400" spc="5" dirty="0">
                          <a:effectLst/>
                        </a:rPr>
                        <a:t> S</a:t>
                      </a:r>
                      <a:r>
                        <a:rPr lang="en-US" sz="1400" dirty="0">
                          <a:effectLst/>
                        </a:rPr>
                        <a:t>ECON</a:t>
                      </a:r>
                      <a:r>
                        <a:rPr lang="en-US" sz="1400" spc="35" dirty="0">
                          <a:effectLst/>
                        </a:rPr>
                        <a:t>D</a:t>
                      </a:r>
                      <a:r>
                        <a:rPr lang="en-US" sz="1400" dirty="0">
                          <a:effectLst/>
                        </a:rPr>
                        <a:t>A</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227943479"/>
                  </a:ext>
                </a:extLst>
              </a:tr>
              <a:tr h="315248">
                <a:tc>
                  <a:txBody>
                    <a:bodyPr/>
                    <a:lstStyle/>
                    <a:p>
                      <a:pPr marL="213360">
                        <a:lnSpc>
                          <a:spcPts val="1100"/>
                        </a:lnSpc>
                      </a:pPr>
                      <a:r>
                        <a:rPr lang="en-US" sz="1100" spc="-5">
                          <a:effectLst/>
                        </a:rPr>
                        <a:t>D</a:t>
                      </a:r>
                      <a:r>
                        <a:rPr lang="en-US" sz="1100" spc="5">
                          <a:effectLst/>
                        </a:rPr>
                        <a:t>I</a:t>
                      </a:r>
                      <a:r>
                        <a:rPr lang="en-US" sz="1100" spc="-5">
                          <a:effectLst/>
                        </a:rPr>
                        <a:t>SC</a:t>
                      </a:r>
                      <a:r>
                        <a:rPr lang="en-US" sz="1100" spc="5">
                          <a:effectLst/>
                        </a:rPr>
                        <a:t>I</a:t>
                      </a:r>
                      <a:r>
                        <a:rPr lang="en-US" sz="1100" spc="-5">
                          <a:effectLst/>
                        </a:rPr>
                        <a:t>P</a:t>
                      </a:r>
                      <a:r>
                        <a:rPr lang="en-US" sz="1100" spc="-15">
                          <a:effectLst/>
                        </a:rPr>
                        <a:t>L</a:t>
                      </a:r>
                      <a:r>
                        <a:rPr lang="en-US" sz="1100" spc="5">
                          <a:effectLst/>
                        </a:rPr>
                        <a:t>I</a:t>
                      </a:r>
                      <a:r>
                        <a:rPr lang="en-US" sz="1100" spc="20">
                          <a:effectLst/>
                        </a:rPr>
                        <a:t>N</a:t>
                      </a:r>
                      <a:r>
                        <a:rPr lang="en-US" sz="1100">
                          <a:effectLst/>
                        </a:rPr>
                        <a:t>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r>
                        <a:rPr lang="en-US" sz="1200" spc="-25">
                          <a:effectLst/>
                        </a:rPr>
                        <a:t>T</a:t>
                      </a:r>
                      <a:r>
                        <a:rPr lang="en-US" sz="1200" spc="-5">
                          <a:effectLst/>
                        </a:rPr>
                        <a:t>E</a:t>
                      </a:r>
                      <a:r>
                        <a:rPr lang="en-US" sz="1200" spc="50">
                          <a:effectLst/>
                        </a:rPr>
                        <a:t>M</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r>
                        <a:rPr lang="en-US" sz="1100" spc="-55" dirty="0">
                          <a:effectLst/>
                        </a:rPr>
                        <a:t>A</a:t>
                      </a:r>
                      <a:r>
                        <a:rPr lang="en-US" sz="1100" spc="5" dirty="0">
                          <a:effectLst/>
                        </a:rPr>
                        <a:t>RGOM</a:t>
                      </a:r>
                      <a:r>
                        <a:rPr lang="en-US" sz="1100" spc="-5" dirty="0">
                          <a:effectLst/>
                        </a:rPr>
                        <a:t>EN</a:t>
                      </a:r>
                      <a:r>
                        <a:rPr lang="en-US" sz="1100" spc="-25" dirty="0">
                          <a:effectLst/>
                        </a:rPr>
                        <a:t>T</a:t>
                      </a:r>
                      <a:r>
                        <a:rPr lang="en-US" sz="1100" dirty="0">
                          <a:effectLst/>
                        </a:rPr>
                        <a:t>I</a:t>
                      </a:r>
                      <a:r>
                        <a:rPr lang="en-US" sz="1100" spc="25" dirty="0">
                          <a:effectLst/>
                        </a:rPr>
                        <a:t> </a:t>
                      </a:r>
                      <a:r>
                        <a:rPr lang="en-US" sz="1100" spc="-25" dirty="0">
                          <a:effectLst/>
                        </a:rPr>
                        <a:t>T</a:t>
                      </a:r>
                      <a:r>
                        <a:rPr lang="en-US" sz="1100" spc="45" dirty="0">
                          <a:effectLst/>
                        </a:rPr>
                        <a:t>R</a:t>
                      </a:r>
                      <a:r>
                        <a:rPr lang="en-US" sz="1100" spc="-65" dirty="0">
                          <a:effectLst/>
                        </a:rPr>
                        <a:t>A</a:t>
                      </a:r>
                      <a:r>
                        <a:rPr lang="en-US" sz="1100" spc="-5" dirty="0">
                          <a:effectLst/>
                        </a:rPr>
                        <a:t>T</a:t>
                      </a:r>
                      <a:r>
                        <a:rPr lang="en-US" sz="1100" spc="10" dirty="0">
                          <a:effectLst/>
                        </a:rPr>
                        <a:t>T</a:t>
                      </a:r>
                      <a:r>
                        <a:rPr lang="en-US" sz="1100" spc="-30" dirty="0">
                          <a:effectLst/>
                        </a:rPr>
                        <a:t>A</a:t>
                      </a:r>
                      <a:r>
                        <a:rPr lang="en-US" sz="1100" spc="20" dirty="0">
                          <a:effectLst/>
                        </a:rPr>
                        <a:t>T</a:t>
                      </a:r>
                      <a:r>
                        <a:rPr lang="en-US" sz="1100" dirty="0">
                          <a:effectLst/>
                        </a:rPr>
                        <a:t>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6995">
                        <a:lnSpc>
                          <a:spcPts val="1100"/>
                        </a:lnSpc>
                      </a:pPr>
                      <a:r>
                        <a:rPr lang="en-US" sz="1100" spc="-5" dirty="0">
                          <a:effectLst/>
                        </a:rPr>
                        <a:t>N</a:t>
                      </a:r>
                      <a:r>
                        <a:rPr lang="en-US" sz="1100" dirty="0">
                          <a:effectLst/>
                        </a:rPr>
                        <a:t>. </a:t>
                      </a:r>
                      <a:r>
                        <a:rPr lang="en-US" sz="1100" spc="5" dirty="0">
                          <a:effectLst/>
                        </a:rPr>
                        <a:t>O</a:t>
                      </a:r>
                      <a:r>
                        <a:rPr lang="en-US" sz="1100" dirty="0">
                          <a:effectLst/>
                        </a:rPr>
                        <a:t>RE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r>
                        <a:rPr lang="en-US" sz="1050" spc="-5">
                          <a:effectLst/>
                        </a:rPr>
                        <a:t>PER</a:t>
                      </a:r>
                      <a:r>
                        <a:rPr lang="en-US" sz="1050" spc="5">
                          <a:effectLst/>
                        </a:rPr>
                        <a:t>IO</a:t>
                      </a:r>
                      <a:r>
                        <a:rPr lang="en-US" sz="1050" spc="-15">
                          <a:effectLst/>
                        </a:rPr>
                        <a:t>D</a:t>
                      </a:r>
                      <a:r>
                        <a:rPr lang="en-US" sz="1050">
                          <a:effectLst/>
                        </a:rPr>
                        <a:t>O</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007399693"/>
                  </a:ext>
                </a:extLst>
              </a:tr>
              <a:tr h="357552">
                <a:tc>
                  <a:txBody>
                    <a:bodyPr/>
                    <a:lstStyle/>
                    <a:p>
                      <a:pPr marL="213360">
                        <a:lnSpc>
                          <a:spcPct val="107000"/>
                        </a:lnSpc>
                        <a:spcBef>
                          <a:spcPts val="35"/>
                        </a:spcBef>
                        <a:spcAft>
                          <a:spcPts val="0"/>
                        </a:spcAft>
                      </a:pPr>
                      <a:r>
                        <a:rPr lang="en-US" sz="1100" spc="5">
                          <a:effectLst/>
                        </a:rPr>
                        <a:t>It</a:t>
                      </a:r>
                      <a:r>
                        <a:rPr lang="en-US" sz="1100" spc="-15">
                          <a:effectLst/>
                        </a:rPr>
                        <a:t>a</a:t>
                      </a:r>
                      <a:r>
                        <a:rPr lang="en-US" sz="1100" spc="5">
                          <a:effectLst/>
                        </a:rPr>
                        <a:t>li</a:t>
                      </a:r>
                      <a:r>
                        <a:rPr lang="en-US" sz="1100">
                          <a:effectLst/>
                        </a:rPr>
                        <a:t>a</a:t>
                      </a:r>
                      <a:r>
                        <a:rPr lang="en-US" sz="1100" spc="-5">
                          <a:effectLst/>
                        </a:rPr>
                        <a:t>n</a:t>
                      </a:r>
                      <a:r>
                        <a:rPr lang="en-US" sz="1100">
                          <a:effectLst/>
                        </a:rPr>
                        <a:t>o</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ct val="107000"/>
                        </a:lnSpc>
                        <a:spcBef>
                          <a:spcPts val="50"/>
                        </a:spcBef>
                        <a:spcAft>
                          <a:spcPts val="0"/>
                        </a:spcAft>
                      </a:pPr>
                      <a:r>
                        <a:rPr lang="it-IT" sz="1100" dirty="0">
                          <a:effectLst/>
                          <a:latin typeface="+mn-lt"/>
                          <a:ea typeface="Times New Roman" panose="02020603050405020304" pitchFamily="18" charset="0"/>
                          <a:cs typeface="Times New Roman" panose="02020603050405020304" pitchFamily="18" charset="0"/>
                        </a:rPr>
                        <a:t>Promozione della cultura della legalità</a:t>
                      </a:r>
                    </a:p>
                    <a:p>
                      <a:pPr marL="182880">
                        <a:lnSpc>
                          <a:spcPct val="107000"/>
                        </a:lnSpc>
                        <a:spcBef>
                          <a:spcPts val="50"/>
                        </a:spcBef>
                        <a:spcAft>
                          <a:spcPts val="0"/>
                        </a:spcAft>
                      </a:pPr>
                      <a:r>
                        <a:rPr lang="it-IT" sz="1100" dirty="0">
                          <a:effectLst/>
                          <a:latin typeface="+mn-lt"/>
                          <a:ea typeface="Times New Roman" panose="02020603050405020304" pitchFamily="18" charset="0"/>
                          <a:cs typeface="Times New Roman" panose="02020603050405020304" pitchFamily="18" charset="0"/>
                        </a:rPr>
                        <a:t>Sviluppo economico </a:t>
                      </a:r>
                    </a:p>
                  </a:txBody>
                  <a:tcPr marL="0" marR="0" marT="0" marB="0"/>
                </a:tc>
                <a:tc>
                  <a:txBody>
                    <a:bodyPr/>
                    <a:lstStyle/>
                    <a:p>
                      <a:pPr marL="182880" marR="52070">
                        <a:lnSpc>
                          <a:spcPts val="1100"/>
                        </a:lnSpc>
                        <a:spcBef>
                          <a:spcPts val="85"/>
                        </a:spcBef>
                        <a:spcAft>
                          <a:spcPts val="0"/>
                        </a:spcAft>
                      </a:pPr>
                      <a:r>
                        <a:rPr lang="it-IT" sz="105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050" dirty="0">
                          <a:effectLst/>
                          <a:latin typeface="+mn-lt"/>
                          <a:ea typeface="Times New Roman" panose="02020603050405020304" pitchFamily="18" charset="0"/>
                          <a:cs typeface="Times New Roman" panose="02020603050405020304" pitchFamily="18" charset="0"/>
                        </a:rPr>
                        <a:t>ducazione alla legalità ed educazione stradale</a:t>
                      </a:r>
                    </a:p>
                    <a:p>
                      <a:pPr marL="182880" marR="52070">
                        <a:lnSpc>
                          <a:spcPts val="1100"/>
                        </a:lnSpc>
                        <a:spcBef>
                          <a:spcPts val="85"/>
                        </a:spcBef>
                        <a:spcAft>
                          <a:spcPts val="0"/>
                        </a:spcAft>
                      </a:pPr>
                      <a:r>
                        <a:rPr lang="it-IT" sz="1050" dirty="0">
                          <a:effectLst/>
                          <a:latin typeface="+mn-lt"/>
                          <a:ea typeface="Times New Roman" panose="02020603050405020304" pitchFamily="18" charset="0"/>
                          <a:cs typeface="Times New Roman" panose="02020603050405020304" pitchFamily="18" charset="0"/>
                        </a:rPr>
                        <a:t>Riconoscere il principio che i beni pubblici sono beni di tutti</a:t>
                      </a:r>
                    </a:p>
                    <a:p>
                      <a:pPr marL="182880" marR="52070">
                        <a:lnSpc>
                          <a:spcPts val="1100"/>
                        </a:lnSpc>
                        <a:spcBef>
                          <a:spcPts val="85"/>
                        </a:spcBef>
                        <a:spcAft>
                          <a:spcPts val="0"/>
                        </a:spcAft>
                      </a:pPr>
                      <a:r>
                        <a:rPr lang="it-IT" sz="1050" dirty="0">
                          <a:effectLst/>
                          <a:latin typeface="+mn-lt"/>
                          <a:ea typeface="Times New Roman" panose="02020603050405020304" pitchFamily="18" charset="0"/>
                          <a:cs typeface="Times New Roman" panose="02020603050405020304" pitchFamily="18" charset="0"/>
                        </a:rPr>
                        <a:t>Ricerca e lettura di testi sull’Unione Europea</a:t>
                      </a:r>
                    </a:p>
                  </a:txBody>
                  <a:tcPr marL="0" marR="0" marT="0" marB="0"/>
                </a:tc>
                <a:tc>
                  <a:txBody>
                    <a:bodyPr/>
                    <a:lstStyle/>
                    <a:p>
                      <a:pPr marL="290830" marR="298450" algn="ctr">
                        <a:lnSpc>
                          <a:spcPct val="107000"/>
                        </a:lnSpc>
                        <a:spcBef>
                          <a:spcPts val="50"/>
                        </a:spcBef>
                        <a:spcAft>
                          <a:spcPts val="0"/>
                        </a:spcAft>
                      </a:pPr>
                      <a:r>
                        <a:rPr lang="en-US" sz="1100" dirty="0">
                          <a:effectLst/>
                        </a:rPr>
                        <a:t>3</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ct val="107000"/>
                        </a:lnSpc>
                        <a:spcBef>
                          <a:spcPts val="35"/>
                        </a:spcBef>
                        <a:spcAft>
                          <a:spcPts val="0"/>
                        </a:spcAft>
                      </a:pPr>
                      <a:r>
                        <a:rPr lang="en-US" sz="1050" spc="5">
                          <a:effectLst/>
                        </a:rPr>
                        <a:t>I</a:t>
                      </a:r>
                      <a:r>
                        <a:rPr lang="en-US" sz="1050" spc="-10">
                          <a:effectLst/>
                        </a:rPr>
                        <a:t>-</a:t>
                      </a:r>
                      <a:r>
                        <a:rPr lang="en-US" sz="1050" spc="5">
                          <a:effectLst/>
                        </a:rPr>
                        <a:t>I</a:t>
                      </a:r>
                      <a:r>
                        <a:rPr lang="en-US" sz="1050">
                          <a:effectLst/>
                        </a:rPr>
                        <a:t>I</a:t>
                      </a:r>
                      <a:r>
                        <a:rPr lang="en-US" sz="1050" spc="-10">
                          <a:effectLst/>
                        </a:rPr>
                        <a:t> </a:t>
                      </a:r>
                      <a:r>
                        <a:rPr lang="en-US" sz="1050" spc="15">
                          <a:effectLst/>
                        </a:rPr>
                        <a:t>Q</a:t>
                      </a:r>
                      <a:r>
                        <a:rPr lang="en-US" sz="1050" spc="-15">
                          <a:effectLst/>
                        </a:rPr>
                        <a:t>u</a:t>
                      </a:r>
                      <a:r>
                        <a:rPr lang="en-US" sz="1050">
                          <a:effectLst/>
                        </a:rPr>
                        <a:t>adrim</a:t>
                      </a:r>
                      <a:r>
                        <a:rPr lang="en-US" sz="1050" spc="-25">
                          <a:effectLst/>
                        </a:rPr>
                        <a:t>e</a:t>
                      </a:r>
                      <a:r>
                        <a:rPr lang="en-US" sz="1050">
                          <a:effectLst/>
                        </a:rPr>
                        <a:t>s</a:t>
                      </a:r>
                      <a:r>
                        <a:rPr lang="en-US" sz="1050" spc="-5">
                          <a:effectLst/>
                        </a:rPr>
                        <a:t>t</a:t>
                      </a:r>
                      <a:r>
                        <a:rPr lang="en-US" sz="1050" spc="5">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61537258"/>
                  </a:ext>
                </a:extLst>
              </a:tr>
              <a:tr h="386738">
                <a:tc>
                  <a:txBody>
                    <a:bodyPr/>
                    <a:lstStyle/>
                    <a:p>
                      <a:pPr marL="213360">
                        <a:lnSpc>
                          <a:spcPts val="1200"/>
                        </a:lnSpc>
                      </a:pPr>
                      <a:r>
                        <a:rPr lang="en-US" sz="1100" spc="-5">
                          <a:effectLst/>
                        </a:rPr>
                        <a:t>S</a:t>
                      </a:r>
                      <a:r>
                        <a:rPr lang="en-US" sz="1100" spc="5">
                          <a:effectLst/>
                        </a:rPr>
                        <a:t>t</a:t>
                      </a:r>
                      <a:r>
                        <a:rPr lang="en-US" sz="1100" spc="-5">
                          <a:effectLst/>
                        </a:rPr>
                        <a:t>o</a:t>
                      </a:r>
                      <a:r>
                        <a:rPr lang="en-US" sz="1100" spc="5">
                          <a:effectLst/>
                        </a:rPr>
                        <a:t>ri</a:t>
                      </a:r>
                      <a:r>
                        <a:rPr lang="en-US" sz="1100">
                          <a:effectLst/>
                        </a:rPr>
                        <a:t>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200"/>
                        </a:lnSpc>
                      </a:pPr>
                      <a:r>
                        <a:rPr lang="it-IT" sz="1100" dirty="0">
                          <a:effectLst/>
                          <a:latin typeface="+mn-lt"/>
                          <a:ea typeface="Times New Roman" panose="02020603050405020304" pitchFamily="18" charset="0"/>
                          <a:cs typeface="Times New Roman" panose="02020603050405020304" pitchFamily="18" charset="0"/>
                        </a:rPr>
                        <a:t>Organizzazioni internazionali e sovranazionali</a:t>
                      </a:r>
                    </a:p>
                  </a:txBody>
                  <a:tcPr marL="0" marR="0" marT="0" marB="0"/>
                </a:tc>
                <a:tc>
                  <a:txBody>
                    <a:bodyPr/>
                    <a:lstStyle/>
                    <a:p>
                      <a:pPr marL="161925">
                        <a:lnSpc>
                          <a:spcPts val="1200"/>
                        </a:lnSpc>
                      </a:pPr>
                      <a:r>
                        <a:rPr lang="it-IT" sz="1050" dirty="0">
                          <a:effectLst/>
                        </a:rPr>
                        <a:t>La nascita dell’Unione Europea</a:t>
                      </a:r>
                    </a:p>
                  </a:txBody>
                  <a:tcPr marL="0" marR="0" marT="0" marB="0"/>
                </a:tc>
                <a:tc>
                  <a:txBody>
                    <a:bodyPr/>
                    <a:lstStyle/>
                    <a:p>
                      <a:pPr marL="290830" marR="298450" algn="ctr">
                        <a:lnSpc>
                          <a:spcPts val="1200"/>
                        </a:lnSpc>
                        <a:spcAft>
                          <a:spcPts val="0"/>
                        </a:spcAft>
                      </a:pPr>
                      <a:r>
                        <a:rPr lang="en-US" sz="1100">
                          <a:effectLst/>
                        </a:rPr>
                        <a:t>2</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100"/>
                        </a:lnSpc>
                      </a:pPr>
                      <a:r>
                        <a:rPr lang="en-US" sz="1050" spc="5">
                          <a:effectLst/>
                        </a:rPr>
                        <a:t>I-I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95679463"/>
                  </a:ext>
                </a:extLst>
              </a:tr>
              <a:tr h="378764">
                <a:tc>
                  <a:txBody>
                    <a:bodyPr/>
                    <a:lstStyle/>
                    <a:p>
                      <a:pPr marL="213360">
                        <a:lnSpc>
                          <a:spcPct val="107000"/>
                        </a:lnSpc>
                        <a:spcBef>
                          <a:spcPts val="35"/>
                        </a:spcBef>
                        <a:spcAft>
                          <a:spcPts val="0"/>
                        </a:spcAft>
                      </a:pPr>
                      <a:r>
                        <a:rPr lang="en-US" sz="1100" spc="5">
                          <a:effectLst/>
                        </a:rPr>
                        <a:t>I</a:t>
                      </a:r>
                      <a:r>
                        <a:rPr lang="en-US" sz="1100" spc="-5">
                          <a:effectLst/>
                        </a:rPr>
                        <a:t>n</a:t>
                      </a:r>
                      <a:r>
                        <a:rPr lang="en-US" sz="1100">
                          <a:effectLst/>
                        </a:rPr>
                        <a:t>g</a:t>
                      </a:r>
                      <a:r>
                        <a:rPr lang="en-US" sz="1100" spc="5">
                          <a:effectLst/>
                        </a:rPr>
                        <a:t>l</a:t>
                      </a:r>
                      <a:r>
                        <a:rPr lang="en-US" sz="1100">
                          <a:effectLst/>
                        </a:rPr>
                        <a:t>ese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marR="585470">
                        <a:lnSpc>
                          <a:spcPct val="104000"/>
                        </a:lnSpc>
                        <a:spcBef>
                          <a:spcPts val="45"/>
                        </a:spcBef>
                        <a:spcAft>
                          <a:spcPts val="0"/>
                        </a:spcAft>
                      </a:pPr>
                      <a:r>
                        <a:rPr lang="en-US" sz="1200" spc="-5" dirty="0" err="1">
                          <a:effectLst/>
                        </a:rPr>
                        <a:t>C</a:t>
                      </a:r>
                      <a:r>
                        <a:rPr lang="en-US" sz="1200" dirty="0" err="1">
                          <a:effectLst/>
                        </a:rPr>
                        <a:t>onoscen</a:t>
                      </a:r>
                      <a:r>
                        <a:rPr lang="en-US" sz="1200" spc="-25" dirty="0" err="1">
                          <a:effectLst/>
                        </a:rPr>
                        <a:t>z</a:t>
                      </a:r>
                      <a:r>
                        <a:rPr lang="en-US" sz="1200" dirty="0" err="1">
                          <a:effectLst/>
                        </a:rPr>
                        <a:t>a</a:t>
                      </a:r>
                      <a:r>
                        <a:rPr lang="en-US" sz="1200" dirty="0">
                          <a:effectLst/>
                        </a:rPr>
                        <a:t> e</a:t>
                      </a:r>
                      <a:r>
                        <a:rPr lang="en-US" sz="1200" spc="10" dirty="0">
                          <a:effectLst/>
                        </a:rPr>
                        <a:t> </a:t>
                      </a:r>
                      <a:r>
                        <a:rPr lang="en-US" sz="1200" spc="5" dirty="0">
                          <a:effectLst/>
                        </a:rPr>
                        <a:t>r</a:t>
                      </a:r>
                      <a:r>
                        <a:rPr lang="en-US" sz="1200" spc="-5" dirty="0">
                          <a:effectLst/>
                        </a:rPr>
                        <a:t>i</a:t>
                      </a:r>
                      <a:r>
                        <a:rPr lang="en-US" sz="1200" dirty="0">
                          <a:effectLst/>
                        </a:rPr>
                        <a:t>s</a:t>
                      </a:r>
                      <a:r>
                        <a:rPr lang="en-US" sz="1200" spc="-15" dirty="0">
                          <a:effectLst/>
                        </a:rPr>
                        <a:t>pe</a:t>
                      </a:r>
                      <a:r>
                        <a:rPr lang="en-US" sz="1200" spc="5" dirty="0">
                          <a:effectLst/>
                        </a:rPr>
                        <a:t>tt</a:t>
                      </a:r>
                      <a:r>
                        <a:rPr lang="en-US" sz="1200" dirty="0">
                          <a:effectLst/>
                        </a:rPr>
                        <a:t>o</a:t>
                      </a:r>
                      <a:r>
                        <a:rPr lang="en-US" sz="1200" spc="5" dirty="0">
                          <a:effectLst/>
                        </a:rPr>
                        <a:t> </a:t>
                      </a:r>
                      <a:r>
                        <a:rPr lang="en-US" sz="1200" spc="-25" dirty="0" err="1">
                          <a:effectLst/>
                        </a:rPr>
                        <a:t>d</a:t>
                      </a:r>
                      <a:r>
                        <a:rPr lang="en-US" sz="1200" dirty="0" err="1">
                          <a:effectLst/>
                        </a:rPr>
                        <a:t>e</a:t>
                      </a:r>
                      <a:r>
                        <a:rPr lang="en-US" sz="1200" spc="-5" dirty="0" err="1">
                          <a:effectLst/>
                        </a:rPr>
                        <a:t>lle</a:t>
                      </a:r>
                      <a:r>
                        <a:rPr lang="en-US" sz="1200" spc="-5" dirty="0">
                          <a:effectLst/>
                        </a:rPr>
                        <a:t> </a:t>
                      </a:r>
                      <a:r>
                        <a:rPr lang="en-US" sz="1200" spc="-5" dirty="0" err="1">
                          <a:effectLst/>
                        </a:rPr>
                        <a:t>norme</a:t>
                      </a:r>
                      <a:r>
                        <a:rPr lang="en-US" sz="1200" spc="-5" dirty="0">
                          <a:effectLst/>
                        </a:rPr>
                        <a:t> per il </a:t>
                      </a:r>
                      <a:r>
                        <a:rPr lang="en-US" sz="1200" spc="-5" dirty="0" err="1">
                          <a:effectLst/>
                        </a:rPr>
                        <a:t>benessere</a:t>
                      </a:r>
                      <a:r>
                        <a:rPr lang="en-US" sz="1200" spc="-5" dirty="0">
                          <a:effectLst/>
                        </a:rPr>
                        <a:t> </a:t>
                      </a:r>
                      <a:r>
                        <a:rPr lang="en-US" sz="1200" spc="-5" dirty="0" err="1">
                          <a:effectLst/>
                        </a:rPr>
                        <a:t>dei</a:t>
                      </a:r>
                      <a:r>
                        <a:rPr lang="en-US" sz="1200" spc="-5" dirty="0">
                          <a:effectLst/>
                        </a:rPr>
                        <a:t> </a:t>
                      </a:r>
                      <a:r>
                        <a:rPr lang="en-US" sz="1200" spc="-5" dirty="0" err="1">
                          <a:effectLst/>
                        </a:rPr>
                        <a:t>cittadini</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200"/>
                        </a:lnSpc>
                      </a:pPr>
                      <a:r>
                        <a:rPr lang="en-US" sz="1100" spc="-5" dirty="0" err="1">
                          <a:effectLst/>
                        </a:rPr>
                        <a:t>Letture</a:t>
                      </a:r>
                      <a:r>
                        <a:rPr lang="en-US" sz="1100" spc="-5" dirty="0">
                          <a:effectLst/>
                        </a:rPr>
                        <a:t> </a:t>
                      </a:r>
                      <a:r>
                        <a:rPr lang="en-US" sz="1100" spc="-5" dirty="0" err="1">
                          <a:effectLst/>
                        </a:rPr>
                        <a:t>sull’Unione</a:t>
                      </a:r>
                      <a:r>
                        <a:rPr lang="en-US" sz="1100" spc="-5" dirty="0">
                          <a:effectLst/>
                        </a:rPr>
                        <a:t> </a:t>
                      </a:r>
                      <a:r>
                        <a:rPr lang="en-US" sz="1100" spc="-5" dirty="0" err="1">
                          <a:effectLst/>
                        </a:rPr>
                        <a:t>Europea</a:t>
                      </a:r>
                      <a:r>
                        <a:rPr lang="en-US" sz="1100" spc="-5" dirty="0">
                          <a:effectLst/>
                        </a:rPr>
                        <a:t> e </a:t>
                      </a:r>
                      <a:r>
                        <a:rPr lang="en-US" sz="1100" spc="-5" dirty="0" err="1">
                          <a:effectLst/>
                        </a:rPr>
                        <a:t>sulla</a:t>
                      </a:r>
                      <a:r>
                        <a:rPr lang="en-US" sz="1100" spc="-5" dirty="0">
                          <a:effectLst/>
                        </a:rPr>
                        <a:t> Brexit</a:t>
                      </a:r>
                      <a:endParaRPr lang="it-IT" sz="1050" dirty="0">
                        <a:effectLst/>
                      </a:endParaRPr>
                    </a:p>
                  </a:txBody>
                  <a:tcPr marL="0" marR="0" marT="0" marB="0"/>
                </a:tc>
                <a:tc>
                  <a:txBody>
                    <a:bodyPr/>
                    <a:lstStyle/>
                    <a:p>
                      <a:pPr marL="290830" marR="298450" algn="ctr">
                        <a:lnSpc>
                          <a:spcPct val="107000"/>
                        </a:lnSpc>
                        <a:spcBef>
                          <a:spcPts val="45"/>
                        </a:spcBef>
                        <a:spcAft>
                          <a:spcPts val="0"/>
                        </a:spcAft>
                      </a:pPr>
                      <a:r>
                        <a:rPr lang="en-US" sz="1100">
                          <a:effectLst/>
                        </a:rPr>
                        <a:t>4</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ct val="107000"/>
                        </a:lnSpc>
                        <a:spcBef>
                          <a:spcPts val="10"/>
                        </a:spcBef>
                        <a:spcAft>
                          <a:spcPts val="0"/>
                        </a:spcAft>
                      </a:pPr>
                      <a:r>
                        <a:rPr lang="en-US" sz="1050" spc="5">
                          <a:effectLst/>
                        </a:rPr>
                        <a:t>I-I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23202001"/>
                  </a:ext>
                </a:extLst>
              </a:tr>
              <a:tr h="573567">
                <a:tc>
                  <a:txBody>
                    <a:bodyPr/>
                    <a:lstStyle/>
                    <a:p>
                      <a:pPr marL="182880">
                        <a:lnSpc>
                          <a:spcPts val="1200"/>
                        </a:lnSpc>
                      </a:pPr>
                      <a:r>
                        <a:rPr lang="en-US" sz="1100">
                          <a:effectLst/>
                        </a:rPr>
                        <a:t>Fra</a:t>
                      </a:r>
                      <a:r>
                        <a:rPr lang="en-US" sz="1100" spc="-5">
                          <a:effectLst/>
                        </a:rPr>
                        <a:t>n</a:t>
                      </a:r>
                      <a:r>
                        <a:rPr lang="en-US" sz="1100" spc="-15">
                          <a:effectLst/>
                        </a:rPr>
                        <a:t>c</a:t>
                      </a:r>
                      <a:r>
                        <a:rPr lang="en-US" sz="1100">
                          <a:effectLst/>
                        </a:rPr>
                        <a:t>ese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endParaRPr lang="en-US" sz="1200" spc="-5" dirty="0">
                        <a:effectLst/>
                      </a:endParaRPr>
                    </a:p>
                    <a:p>
                      <a:pPr marL="182880">
                        <a:lnSpc>
                          <a:spcPts val="1100"/>
                        </a:lnSpc>
                      </a:pPr>
                      <a:r>
                        <a:rPr lang="en-US" sz="1200" spc="-5" dirty="0" err="1">
                          <a:effectLst/>
                        </a:rPr>
                        <a:t>C</a:t>
                      </a:r>
                      <a:r>
                        <a:rPr lang="en-US" sz="1200" dirty="0" err="1">
                          <a:effectLst/>
                        </a:rPr>
                        <a:t>onoscen</a:t>
                      </a:r>
                      <a:r>
                        <a:rPr lang="en-US" sz="1200" spc="-25" dirty="0" err="1">
                          <a:effectLst/>
                        </a:rPr>
                        <a:t>z</a:t>
                      </a:r>
                      <a:r>
                        <a:rPr lang="en-US" sz="1200" dirty="0" err="1">
                          <a:effectLst/>
                        </a:rPr>
                        <a:t>a</a:t>
                      </a:r>
                      <a:r>
                        <a:rPr lang="en-US" sz="1200" dirty="0">
                          <a:effectLst/>
                        </a:rPr>
                        <a:t> e</a:t>
                      </a:r>
                      <a:r>
                        <a:rPr lang="en-US" sz="1200" spc="10" dirty="0">
                          <a:effectLst/>
                        </a:rPr>
                        <a:t> </a:t>
                      </a:r>
                      <a:r>
                        <a:rPr lang="en-US" sz="1200" spc="5" dirty="0">
                          <a:effectLst/>
                        </a:rPr>
                        <a:t>r</a:t>
                      </a:r>
                      <a:r>
                        <a:rPr lang="en-US" sz="1200" spc="-5" dirty="0">
                          <a:effectLst/>
                        </a:rPr>
                        <a:t>i</a:t>
                      </a:r>
                      <a:r>
                        <a:rPr lang="en-US" sz="1200" dirty="0">
                          <a:effectLst/>
                        </a:rPr>
                        <a:t>s</a:t>
                      </a:r>
                      <a:r>
                        <a:rPr lang="en-US" sz="1200" spc="-15" dirty="0">
                          <a:effectLst/>
                        </a:rPr>
                        <a:t>pe</a:t>
                      </a:r>
                      <a:r>
                        <a:rPr lang="en-US" sz="1200" spc="5" dirty="0">
                          <a:effectLst/>
                        </a:rPr>
                        <a:t>tt</a:t>
                      </a:r>
                      <a:r>
                        <a:rPr lang="en-US" sz="1200" dirty="0">
                          <a:effectLst/>
                        </a:rPr>
                        <a:t>o</a:t>
                      </a:r>
                      <a:r>
                        <a:rPr lang="en-US" sz="1200" spc="5" dirty="0">
                          <a:effectLst/>
                        </a:rPr>
                        <a:t> </a:t>
                      </a:r>
                      <a:r>
                        <a:rPr lang="en-US" sz="1200" spc="-25" dirty="0" err="1">
                          <a:effectLst/>
                        </a:rPr>
                        <a:t>d</a:t>
                      </a:r>
                      <a:r>
                        <a:rPr lang="en-US" sz="1200" dirty="0" err="1">
                          <a:effectLst/>
                        </a:rPr>
                        <a:t>e</a:t>
                      </a:r>
                      <a:r>
                        <a:rPr lang="en-US" sz="1200" spc="-5" dirty="0" err="1">
                          <a:effectLst/>
                        </a:rPr>
                        <a:t>lle</a:t>
                      </a:r>
                      <a:r>
                        <a:rPr lang="en-US" sz="1200" spc="-5" dirty="0">
                          <a:effectLst/>
                        </a:rPr>
                        <a:t> </a:t>
                      </a:r>
                      <a:r>
                        <a:rPr lang="en-US" sz="1200" spc="-5" dirty="0" err="1">
                          <a:effectLst/>
                        </a:rPr>
                        <a:t>norme</a:t>
                      </a:r>
                      <a:r>
                        <a:rPr lang="en-US" sz="1200" spc="-5" dirty="0">
                          <a:effectLst/>
                        </a:rPr>
                        <a:t> per il </a:t>
                      </a:r>
                      <a:r>
                        <a:rPr lang="en-US" sz="1200" spc="-5" dirty="0" err="1">
                          <a:effectLst/>
                        </a:rPr>
                        <a:t>benessere</a:t>
                      </a:r>
                      <a:r>
                        <a:rPr lang="en-US" sz="1200" spc="-5" dirty="0">
                          <a:effectLst/>
                        </a:rPr>
                        <a:t> </a:t>
                      </a:r>
                      <a:r>
                        <a:rPr lang="en-US" sz="1200" spc="-5" dirty="0" err="1">
                          <a:effectLst/>
                        </a:rPr>
                        <a:t>dei</a:t>
                      </a:r>
                      <a:r>
                        <a:rPr lang="en-US" sz="1200" spc="-5" dirty="0">
                          <a:effectLst/>
                        </a:rPr>
                        <a:t> </a:t>
                      </a:r>
                      <a:r>
                        <a:rPr lang="en-US" sz="1200" spc="-5" dirty="0" err="1">
                          <a:effectLst/>
                        </a:rPr>
                        <a:t>cittadini</a:t>
                      </a:r>
                      <a:r>
                        <a:rPr lang="en-US" sz="1200" spc="-5" dirty="0">
                          <a:effectLst/>
                        </a:rPr>
                        <a:t> </a:t>
                      </a:r>
                      <a:endParaRPr lang="it-IT" sz="1100" dirty="0">
                        <a:effectLst/>
                      </a:endParaRPr>
                    </a:p>
                  </a:txBody>
                  <a:tcPr marL="0" marR="0" marT="0" marB="0"/>
                </a:tc>
                <a:tc>
                  <a:txBody>
                    <a:bodyPr/>
                    <a:lstStyle/>
                    <a:p>
                      <a:pPr marL="182880">
                        <a:lnSpc>
                          <a:spcPts val="1100"/>
                        </a:lnSpc>
                      </a:pPr>
                      <a:endParaRPr lang="en-US" sz="1100" spc="-5" dirty="0">
                        <a:effectLst/>
                      </a:endParaRPr>
                    </a:p>
                    <a:p>
                      <a:pPr marL="182880">
                        <a:lnSpc>
                          <a:spcPts val="1100"/>
                        </a:lnSpc>
                      </a:pPr>
                      <a:r>
                        <a:rPr lang="en-US" sz="1100" spc="-5" dirty="0" err="1">
                          <a:effectLst/>
                        </a:rPr>
                        <a:t>L’Unione</a:t>
                      </a:r>
                      <a:r>
                        <a:rPr lang="en-US" sz="1100" spc="-5" dirty="0">
                          <a:effectLst/>
                        </a:rPr>
                        <a:t> </a:t>
                      </a:r>
                      <a:r>
                        <a:rPr lang="en-US" sz="1100" spc="-5" dirty="0" err="1">
                          <a:effectLst/>
                        </a:rPr>
                        <a:t>Europea</a:t>
                      </a:r>
                      <a:endParaRPr lang="it-IT" sz="1050" dirty="0">
                        <a:effectLst/>
                      </a:endParaRPr>
                    </a:p>
                  </a:txBody>
                  <a:tcPr marL="0" marR="0" marT="0" marB="0"/>
                </a:tc>
                <a:tc>
                  <a:txBody>
                    <a:bodyPr/>
                    <a:lstStyle/>
                    <a:p>
                      <a:pPr marL="290830" marR="298450" algn="ctr">
                        <a:lnSpc>
                          <a:spcPts val="1100"/>
                        </a:lnSpc>
                        <a:spcAft>
                          <a:spcPts val="0"/>
                        </a:spcAft>
                      </a:pPr>
                      <a:r>
                        <a:rPr lang="en-US" sz="1100" dirty="0">
                          <a:effectLst/>
                        </a:rPr>
                        <a:t>4</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100"/>
                        </a:lnSpc>
                      </a:pPr>
                      <a:r>
                        <a:rPr lang="en-US" sz="1050" spc="5">
                          <a:effectLst/>
                        </a:rPr>
                        <a:t>I-I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14695764"/>
                  </a:ext>
                </a:extLst>
              </a:tr>
              <a:tr h="885085">
                <a:tc>
                  <a:txBody>
                    <a:bodyPr/>
                    <a:lstStyle/>
                    <a:p>
                      <a:pPr marL="213360">
                        <a:lnSpc>
                          <a:spcPct val="107000"/>
                        </a:lnSpc>
                        <a:spcBef>
                          <a:spcPts val="10"/>
                        </a:spcBef>
                        <a:spcAft>
                          <a:spcPts val="0"/>
                        </a:spcAft>
                      </a:pPr>
                      <a:r>
                        <a:rPr lang="en-US" sz="1100" spc="-5">
                          <a:effectLst/>
                        </a:rPr>
                        <a:t>S</a:t>
                      </a:r>
                      <a:r>
                        <a:rPr lang="en-US" sz="1100">
                          <a:effectLst/>
                        </a:rPr>
                        <a:t>cienze</a:t>
                      </a:r>
                      <a:endParaRPr lang="it-IT" sz="1050">
                        <a:effectLst/>
                      </a:endParaRPr>
                    </a:p>
                    <a:p>
                      <a:pPr marL="213360">
                        <a:lnSpc>
                          <a:spcPct val="107000"/>
                        </a:lnSpc>
                        <a:spcBef>
                          <a:spcPts val="30"/>
                        </a:spcBef>
                        <a:spcAft>
                          <a:spcPts val="0"/>
                        </a:spcAft>
                      </a:pPr>
                      <a:r>
                        <a:rPr lang="en-US" sz="1100" spc="5">
                          <a:effectLst/>
                        </a:rPr>
                        <a:t>M</a:t>
                      </a:r>
                      <a:r>
                        <a:rPr lang="en-US" sz="1100">
                          <a:effectLst/>
                        </a:rPr>
                        <a:t>a</a:t>
                      </a:r>
                      <a:r>
                        <a:rPr lang="en-US" sz="1100" spc="5">
                          <a:effectLst/>
                        </a:rPr>
                        <a:t>t</a:t>
                      </a:r>
                      <a:r>
                        <a:rPr lang="en-US" sz="1100">
                          <a:effectLst/>
                        </a:rPr>
                        <a:t>em</a:t>
                      </a:r>
                      <a:r>
                        <a:rPr lang="en-US" sz="1100" spc="-25">
                          <a:effectLst/>
                        </a:rPr>
                        <a:t>a</a:t>
                      </a:r>
                      <a:r>
                        <a:rPr lang="en-US" sz="1100" spc="5">
                          <a:effectLst/>
                        </a:rPr>
                        <a:t>ti</a:t>
                      </a:r>
                      <a:r>
                        <a:rPr lang="en-US" sz="1100" spc="-15">
                          <a:effectLst/>
                        </a:rPr>
                        <a:t>c</a:t>
                      </a:r>
                      <a:r>
                        <a:rPr lang="en-US" sz="1100" spc="-5">
                          <a:effectLst/>
                        </a:rPr>
                        <a:t>h</a:t>
                      </a:r>
                      <a:r>
                        <a:rPr lang="en-US" sz="1100">
                          <a:effectLst/>
                        </a:rPr>
                        <a:t>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marR="647700">
                        <a:lnSpc>
                          <a:spcPct val="102000"/>
                        </a:lnSpc>
                        <a:spcBef>
                          <a:spcPts val="25"/>
                        </a:spcBef>
                        <a:spcAft>
                          <a:spcPts val="0"/>
                        </a:spcAft>
                      </a:pPr>
                      <a:r>
                        <a:rPr lang="en-US" sz="1200" spc="-5" dirty="0" err="1">
                          <a:effectLst/>
                        </a:rPr>
                        <a:t>E</a:t>
                      </a:r>
                      <a:r>
                        <a:rPr lang="en-US" sz="1200" dirty="0" err="1">
                          <a:effectLst/>
                        </a:rPr>
                        <a:t>duca</a:t>
                      </a:r>
                      <a:r>
                        <a:rPr lang="en-US" sz="1200" spc="-25" dirty="0" err="1">
                          <a:effectLst/>
                        </a:rPr>
                        <a:t>z</a:t>
                      </a:r>
                      <a:r>
                        <a:rPr lang="en-US" sz="1200" spc="-5" dirty="0" err="1">
                          <a:effectLst/>
                        </a:rPr>
                        <a:t>i</a:t>
                      </a:r>
                      <a:r>
                        <a:rPr lang="en-US" sz="1200" dirty="0" err="1">
                          <a:effectLst/>
                        </a:rPr>
                        <a:t>one</a:t>
                      </a:r>
                      <a:r>
                        <a:rPr lang="en-US" sz="1200" dirty="0">
                          <a:effectLst/>
                        </a:rPr>
                        <a:t> </a:t>
                      </a:r>
                      <a:r>
                        <a:rPr lang="en-US" sz="1200" dirty="0" err="1">
                          <a:effectLst/>
                        </a:rPr>
                        <a:t>a</a:t>
                      </a:r>
                      <a:r>
                        <a:rPr lang="en-US" sz="1200" spc="-5" dirty="0" err="1">
                          <a:effectLst/>
                        </a:rPr>
                        <a:t>ll</a:t>
                      </a:r>
                      <a:r>
                        <a:rPr lang="en-US" sz="1200" dirty="0" err="1">
                          <a:effectLst/>
                        </a:rPr>
                        <a:t>a</a:t>
                      </a:r>
                      <a:r>
                        <a:rPr lang="en-US" sz="1200" spc="-10" dirty="0">
                          <a:effectLst/>
                        </a:rPr>
                        <a:t> </a:t>
                      </a:r>
                      <a:r>
                        <a:rPr lang="en-US" sz="1200" dirty="0">
                          <a:effectLst/>
                        </a:rPr>
                        <a:t>sa</a:t>
                      </a:r>
                      <a:r>
                        <a:rPr lang="en-US" sz="1200" spc="-5" dirty="0">
                          <a:effectLst/>
                        </a:rPr>
                        <a:t>l</a:t>
                      </a:r>
                      <a:r>
                        <a:rPr lang="en-US" sz="1200" spc="-15" dirty="0">
                          <a:effectLst/>
                        </a:rPr>
                        <a:t>u</a:t>
                      </a:r>
                      <a:r>
                        <a:rPr lang="en-US" sz="1200" spc="5" dirty="0">
                          <a:effectLst/>
                        </a:rPr>
                        <a:t>t</a:t>
                      </a:r>
                      <a:r>
                        <a:rPr lang="en-US" sz="1200" dirty="0">
                          <a:effectLst/>
                        </a:rPr>
                        <a:t>e</a:t>
                      </a:r>
                      <a:r>
                        <a:rPr lang="en-US" sz="1200" spc="5" dirty="0">
                          <a:effectLst/>
                        </a:rPr>
                        <a:t> </a:t>
                      </a:r>
                      <a:r>
                        <a:rPr lang="en-US" sz="1200" dirty="0">
                          <a:effectLst/>
                        </a:rPr>
                        <a:t>e</a:t>
                      </a:r>
                      <a:r>
                        <a:rPr lang="en-US" sz="1200" spc="-5" dirty="0">
                          <a:effectLst/>
                        </a:rPr>
                        <a:t> </a:t>
                      </a:r>
                      <a:r>
                        <a:rPr lang="en-US" sz="1200" dirty="0">
                          <a:effectLst/>
                        </a:rPr>
                        <a:t>al </a:t>
                      </a:r>
                      <a:r>
                        <a:rPr lang="en-US" sz="1200" dirty="0" err="1">
                          <a:effectLst/>
                        </a:rPr>
                        <a:t>beness</a:t>
                      </a:r>
                      <a:r>
                        <a:rPr lang="en-US" sz="1200" spc="-15" dirty="0" err="1">
                          <a:effectLst/>
                        </a:rPr>
                        <a:t>e</a:t>
                      </a:r>
                      <a:r>
                        <a:rPr lang="en-US" sz="1200" spc="5" dirty="0" err="1">
                          <a:effectLst/>
                        </a:rPr>
                        <a:t>r</a:t>
                      </a:r>
                      <a:r>
                        <a:rPr lang="en-US" sz="1200" dirty="0" err="1">
                          <a:effectLst/>
                        </a:rPr>
                        <a:t>e</a:t>
                      </a:r>
                      <a:endParaRPr lang="en-US" sz="1200" dirty="0">
                        <a:effectLst/>
                      </a:endParaRPr>
                    </a:p>
                    <a:p>
                      <a:pPr marL="182880" marR="647700">
                        <a:lnSpc>
                          <a:spcPct val="102000"/>
                        </a:lnSpc>
                        <a:spcBef>
                          <a:spcPts val="25"/>
                        </a:spcBef>
                        <a:spcAft>
                          <a:spcPts val="0"/>
                        </a:spcAft>
                      </a:pPr>
                      <a:endParaRPr lang="en-US" sz="1200" dirty="0">
                        <a:effectLst/>
                      </a:endParaRPr>
                    </a:p>
                    <a:p>
                      <a:pPr marL="182880" marR="647700">
                        <a:lnSpc>
                          <a:spcPct val="102000"/>
                        </a:lnSpc>
                        <a:spcBef>
                          <a:spcPts val="25"/>
                        </a:spcBef>
                        <a:spcAft>
                          <a:spcPts val="0"/>
                        </a:spcAft>
                      </a:pPr>
                      <a:r>
                        <a:rPr lang="en-US" sz="1200" dirty="0" err="1">
                          <a:effectLst/>
                        </a:rPr>
                        <a:t>Educazione</a:t>
                      </a:r>
                      <a:r>
                        <a:rPr lang="en-US" sz="1200" dirty="0">
                          <a:effectLst/>
                        </a:rPr>
                        <a:t> </a:t>
                      </a:r>
                      <a:r>
                        <a:rPr lang="en-US" sz="1200" dirty="0" err="1">
                          <a:effectLst/>
                        </a:rPr>
                        <a:t>finanziaria</a:t>
                      </a:r>
                      <a:endParaRPr lang="en-US" sz="1200" dirty="0">
                        <a:effectLst/>
                      </a:endParaRPr>
                    </a:p>
                  </a:txBody>
                  <a:tcPr marL="0" marR="0" marT="0" marB="0"/>
                </a:tc>
                <a:tc>
                  <a:txBody>
                    <a:bodyPr/>
                    <a:lstStyle/>
                    <a:p>
                      <a:pPr marL="182880">
                        <a:lnSpc>
                          <a:spcPct val="107000"/>
                        </a:lnSpc>
                        <a:spcBef>
                          <a:spcPts val="10"/>
                        </a:spcBef>
                        <a:spcAft>
                          <a:spcPts val="0"/>
                        </a:spcAft>
                      </a:pPr>
                      <a:r>
                        <a:rPr lang="en-US" sz="1100" spc="-5" dirty="0" err="1">
                          <a:effectLst/>
                        </a:rPr>
                        <a:t>E</a:t>
                      </a:r>
                      <a:r>
                        <a:rPr lang="en-US" sz="1100" dirty="0" err="1">
                          <a:effectLst/>
                        </a:rPr>
                        <a:t>duca</a:t>
                      </a:r>
                      <a:r>
                        <a:rPr lang="en-US" sz="1100" spc="-25" dirty="0" err="1">
                          <a:effectLst/>
                        </a:rPr>
                        <a:t>z</a:t>
                      </a:r>
                      <a:r>
                        <a:rPr lang="en-US" sz="1100" spc="-5" dirty="0" err="1">
                          <a:effectLst/>
                        </a:rPr>
                        <a:t>i</a:t>
                      </a:r>
                      <a:r>
                        <a:rPr lang="en-US" sz="1100" dirty="0" err="1">
                          <a:effectLst/>
                        </a:rPr>
                        <a:t>one</a:t>
                      </a:r>
                      <a:r>
                        <a:rPr lang="en-US" sz="1100" dirty="0">
                          <a:effectLst/>
                        </a:rPr>
                        <a:t> </a:t>
                      </a:r>
                      <a:r>
                        <a:rPr lang="en-US" sz="1100" dirty="0" err="1">
                          <a:effectLst/>
                        </a:rPr>
                        <a:t>a</a:t>
                      </a:r>
                      <a:r>
                        <a:rPr lang="en-US" sz="1100" spc="-5" dirty="0" err="1">
                          <a:effectLst/>
                        </a:rPr>
                        <a:t>ll</a:t>
                      </a:r>
                      <a:r>
                        <a:rPr lang="en-US" sz="1100" dirty="0" err="1">
                          <a:effectLst/>
                        </a:rPr>
                        <a:t>a</a:t>
                      </a:r>
                      <a:r>
                        <a:rPr lang="en-US" sz="1100" spc="-10" dirty="0">
                          <a:effectLst/>
                        </a:rPr>
                        <a:t> </a:t>
                      </a:r>
                      <a:r>
                        <a:rPr lang="en-US" sz="1100" dirty="0">
                          <a:effectLst/>
                        </a:rPr>
                        <a:t>sa</a:t>
                      </a:r>
                      <a:r>
                        <a:rPr lang="en-US" sz="1100" spc="-5" dirty="0">
                          <a:effectLst/>
                        </a:rPr>
                        <a:t>l</a:t>
                      </a:r>
                      <a:r>
                        <a:rPr lang="en-US" sz="1100" spc="-15" dirty="0">
                          <a:effectLst/>
                        </a:rPr>
                        <a:t>u</a:t>
                      </a:r>
                      <a:r>
                        <a:rPr lang="en-US" sz="1100" spc="5" dirty="0">
                          <a:effectLst/>
                        </a:rPr>
                        <a:t>t</a:t>
                      </a:r>
                      <a:r>
                        <a:rPr lang="en-US" sz="1100" dirty="0">
                          <a:effectLst/>
                        </a:rPr>
                        <a:t>e</a:t>
                      </a:r>
                      <a:r>
                        <a:rPr lang="it-IT" sz="1050" dirty="0">
                          <a:effectLst/>
                        </a:rPr>
                        <a:t> e l</a:t>
                      </a:r>
                      <a:r>
                        <a:rPr lang="en-US" sz="1100" dirty="0">
                          <a:effectLst/>
                        </a:rPr>
                        <a:t>a</a:t>
                      </a:r>
                      <a:r>
                        <a:rPr lang="en-US" sz="1100" spc="5" dirty="0">
                          <a:effectLst/>
                        </a:rPr>
                        <a:t> </a:t>
                      </a:r>
                      <a:r>
                        <a:rPr lang="en-US" sz="1100" dirty="0" err="1">
                          <a:effectLst/>
                        </a:rPr>
                        <a:t>pre</a:t>
                      </a:r>
                      <a:r>
                        <a:rPr lang="en-US" sz="1100" spc="-25" dirty="0" err="1">
                          <a:effectLst/>
                        </a:rPr>
                        <a:t>v</a:t>
                      </a:r>
                      <a:r>
                        <a:rPr lang="en-US" sz="1100" dirty="0" err="1">
                          <a:effectLst/>
                        </a:rPr>
                        <a:t>en</a:t>
                      </a:r>
                      <a:r>
                        <a:rPr lang="en-US" sz="1100" spc="-25" dirty="0" err="1">
                          <a:effectLst/>
                        </a:rPr>
                        <a:t>z</a:t>
                      </a:r>
                      <a:r>
                        <a:rPr lang="en-US" sz="1100" spc="-5" dirty="0" err="1">
                          <a:effectLst/>
                        </a:rPr>
                        <a:t>i</a:t>
                      </a:r>
                      <a:r>
                        <a:rPr lang="en-US" sz="1100" dirty="0" err="1">
                          <a:effectLst/>
                        </a:rPr>
                        <a:t>one</a:t>
                      </a:r>
                      <a:r>
                        <a:rPr lang="en-US" sz="1100" dirty="0">
                          <a:effectLst/>
                        </a:rPr>
                        <a:t> </a:t>
                      </a:r>
                      <a:r>
                        <a:rPr lang="en-US" sz="1100" dirty="0" err="1">
                          <a:effectLst/>
                        </a:rPr>
                        <a:t>de</a:t>
                      </a:r>
                      <a:r>
                        <a:rPr lang="en-US" sz="1100" spc="-5" dirty="0" err="1">
                          <a:effectLst/>
                        </a:rPr>
                        <a:t>ll</a:t>
                      </a:r>
                      <a:r>
                        <a:rPr lang="en-US" sz="1100" dirty="0" err="1">
                          <a:effectLst/>
                        </a:rPr>
                        <a:t>e</a:t>
                      </a:r>
                      <a:r>
                        <a:rPr lang="en-US" sz="1100" dirty="0">
                          <a:effectLst/>
                        </a:rPr>
                        <a:t> </a:t>
                      </a:r>
                      <a:r>
                        <a:rPr lang="en-US" sz="1100" spc="5" dirty="0" err="1">
                          <a:effectLst/>
                        </a:rPr>
                        <a:t>d</a:t>
                      </a:r>
                      <a:r>
                        <a:rPr lang="en-US" sz="1100" spc="-5" dirty="0" err="1">
                          <a:effectLst/>
                        </a:rPr>
                        <a:t>i</a:t>
                      </a:r>
                      <a:r>
                        <a:rPr lang="en-US" sz="1100" dirty="0" err="1">
                          <a:effectLst/>
                        </a:rPr>
                        <a:t>penden</a:t>
                      </a:r>
                      <a:r>
                        <a:rPr lang="en-US" sz="1100" spc="-25" dirty="0" err="1">
                          <a:effectLst/>
                        </a:rPr>
                        <a:t>z</a:t>
                      </a:r>
                      <a:r>
                        <a:rPr lang="en-US" sz="1100" dirty="0" err="1">
                          <a:effectLst/>
                        </a:rPr>
                        <a:t>e</a:t>
                      </a:r>
                      <a:r>
                        <a:rPr lang="en-US" sz="1100" spc="15" dirty="0">
                          <a:effectLst/>
                        </a:rPr>
                        <a:t> </a:t>
                      </a:r>
                      <a:r>
                        <a:rPr lang="en-US" sz="1100" dirty="0" err="1">
                          <a:effectLst/>
                        </a:rPr>
                        <a:t>a</a:t>
                      </a:r>
                      <a:r>
                        <a:rPr lang="en-US" sz="1100" spc="-5" dirty="0" err="1">
                          <a:effectLst/>
                        </a:rPr>
                        <a:t>li</a:t>
                      </a:r>
                      <a:r>
                        <a:rPr lang="en-US" sz="1100" spc="5" dirty="0" err="1">
                          <a:effectLst/>
                        </a:rPr>
                        <a:t>m</a:t>
                      </a:r>
                      <a:r>
                        <a:rPr lang="en-US" sz="1100" spc="-15" dirty="0" err="1">
                          <a:effectLst/>
                        </a:rPr>
                        <a:t>e</a:t>
                      </a:r>
                      <a:r>
                        <a:rPr lang="en-US" sz="1100" dirty="0" err="1">
                          <a:effectLst/>
                        </a:rPr>
                        <a:t>n</a:t>
                      </a:r>
                      <a:r>
                        <a:rPr lang="en-US" sz="1100" spc="5" dirty="0" err="1">
                          <a:effectLst/>
                        </a:rPr>
                        <a:t>t</a:t>
                      </a:r>
                      <a:r>
                        <a:rPr lang="en-US" sz="1100" dirty="0" err="1">
                          <a:effectLst/>
                        </a:rPr>
                        <a:t>ari</a:t>
                      </a:r>
                      <a:r>
                        <a:rPr lang="en-US" sz="1100" spc="-10" dirty="0">
                          <a:effectLst/>
                        </a:rPr>
                        <a:t> </a:t>
                      </a:r>
                      <a:r>
                        <a:rPr lang="en-US" sz="1100" dirty="0">
                          <a:effectLst/>
                        </a:rPr>
                        <a:t>e </a:t>
                      </a:r>
                      <a:r>
                        <a:rPr lang="en-US" sz="1100" spc="5" dirty="0" err="1">
                          <a:effectLst/>
                        </a:rPr>
                        <a:t>r</a:t>
                      </a:r>
                      <a:r>
                        <a:rPr lang="en-US" sz="1100" dirty="0" err="1">
                          <a:effectLst/>
                        </a:rPr>
                        <a:t>appo</a:t>
                      </a:r>
                      <a:r>
                        <a:rPr lang="en-US" sz="1100" spc="-10" dirty="0" err="1">
                          <a:effectLst/>
                        </a:rPr>
                        <a:t>r</a:t>
                      </a:r>
                      <a:r>
                        <a:rPr lang="en-US" sz="1100" spc="5" dirty="0" err="1">
                          <a:effectLst/>
                        </a:rPr>
                        <a:t>t</a:t>
                      </a:r>
                      <a:r>
                        <a:rPr lang="en-US" sz="1100" dirty="0" err="1">
                          <a:effectLst/>
                        </a:rPr>
                        <a:t>o</a:t>
                      </a:r>
                      <a:r>
                        <a:rPr lang="en-US" sz="1100" spc="-10" dirty="0">
                          <a:effectLst/>
                        </a:rPr>
                        <a:t> </a:t>
                      </a:r>
                      <a:r>
                        <a:rPr lang="en-US" sz="1100" dirty="0">
                          <a:effectLst/>
                        </a:rPr>
                        <a:t>con</a:t>
                      </a:r>
                      <a:r>
                        <a:rPr lang="en-US" sz="1100" spc="-5" dirty="0">
                          <a:effectLst/>
                        </a:rPr>
                        <a:t> i</a:t>
                      </a:r>
                      <a:r>
                        <a:rPr lang="en-US" sz="1100" dirty="0">
                          <a:effectLst/>
                        </a:rPr>
                        <a:t>l </a:t>
                      </a:r>
                      <a:r>
                        <a:rPr lang="en-US" sz="1100" dirty="0" err="1">
                          <a:effectLst/>
                        </a:rPr>
                        <a:t>c</a:t>
                      </a:r>
                      <a:r>
                        <a:rPr lang="en-US" sz="1100" spc="-5" dirty="0" err="1">
                          <a:effectLst/>
                        </a:rPr>
                        <a:t>i</a:t>
                      </a:r>
                      <a:r>
                        <a:rPr lang="en-US" sz="1100" spc="-15" dirty="0" err="1">
                          <a:effectLst/>
                        </a:rPr>
                        <a:t>b</a:t>
                      </a:r>
                      <a:r>
                        <a:rPr lang="en-US" sz="1100" dirty="0" err="1">
                          <a:effectLst/>
                        </a:rPr>
                        <a:t>o</a:t>
                      </a:r>
                      <a:endParaRPr lang="en-US" sz="1100" dirty="0">
                        <a:effectLst/>
                      </a:endParaRPr>
                    </a:p>
                    <a:p>
                      <a:pPr marL="182880">
                        <a:lnSpc>
                          <a:spcPct val="107000"/>
                        </a:lnSpc>
                        <a:spcBef>
                          <a:spcPts val="10"/>
                        </a:spcBef>
                        <a:spcAft>
                          <a:spcPts val="0"/>
                        </a:spcAft>
                      </a:pPr>
                      <a:r>
                        <a:rPr lang="en-US" sz="1100" dirty="0">
                          <a:effectLst/>
                        </a:rPr>
                        <a:t>Le </a:t>
                      </a:r>
                      <a:r>
                        <a:rPr lang="en-US" sz="1100" dirty="0" err="1">
                          <a:effectLst/>
                        </a:rPr>
                        <a:t>diete</a:t>
                      </a:r>
                      <a:r>
                        <a:rPr lang="en-US" sz="1100" dirty="0">
                          <a:effectLst/>
                        </a:rPr>
                        <a:t> </a:t>
                      </a:r>
                      <a:r>
                        <a:rPr lang="en-US" sz="1100" dirty="0" err="1">
                          <a:effectLst/>
                        </a:rPr>
                        <a:t>alimentari</a:t>
                      </a:r>
                      <a:r>
                        <a:rPr lang="en-US" sz="1100" dirty="0">
                          <a:effectLst/>
                        </a:rPr>
                        <a:t> </a:t>
                      </a:r>
                      <a:r>
                        <a:rPr lang="en-US" sz="1100" dirty="0" err="1">
                          <a:effectLst/>
                        </a:rPr>
                        <a:t>nei</a:t>
                      </a:r>
                      <a:r>
                        <a:rPr lang="en-US" sz="1100" dirty="0">
                          <a:effectLst/>
                        </a:rPr>
                        <a:t> </a:t>
                      </a:r>
                      <a:r>
                        <a:rPr lang="en-US" sz="1100" dirty="0" err="1">
                          <a:effectLst/>
                        </a:rPr>
                        <a:t>diversi</a:t>
                      </a:r>
                      <a:r>
                        <a:rPr lang="en-US" sz="1100" dirty="0">
                          <a:effectLst/>
                        </a:rPr>
                        <a:t> </a:t>
                      </a:r>
                      <a:r>
                        <a:rPr lang="en-US" sz="1100" dirty="0" err="1">
                          <a:effectLst/>
                        </a:rPr>
                        <a:t>paesi</a:t>
                      </a:r>
                      <a:r>
                        <a:rPr lang="en-US" sz="1100" dirty="0">
                          <a:effectLst/>
                        </a:rPr>
                        <a:t> </a:t>
                      </a:r>
                      <a:r>
                        <a:rPr lang="en-US" sz="1100" dirty="0" err="1">
                          <a:effectLst/>
                        </a:rPr>
                        <a:t>europei</a:t>
                      </a:r>
                      <a:endParaRPr lang="it-IT" sz="1050" dirty="0">
                        <a:effectLst/>
                      </a:endParaRPr>
                    </a:p>
                    <a:p>
                      <a:pPr marL="182880" marR="397510">
                        <a:lnSpc>
                          <a:spcPts val="1200"/>
                        </a:lnSpc>
                        <a:spcBef>
                          <a:spcPts val="115"/>
                        </a:spcBef>
                        <a:spcAft>
                          <a:spcPts val="0"/>
                        </a:spcAft>
                      </a:pPr>
                      <a:r>
                        <a:rPr lang="en-US" sz="1100" dirty="0" err="1">
                          <a:effectLst/>
                        </a:rPr>
                        <a:t>Gestire</a:t>
                      </a:r>
                      <a:r>
                        <a:rPr lang="en-US" sz="1100" dirty="0">
                          <a:effectLst/>
                        </a:rPr>
                        <a:t> e </a:t>
                      </a:r>
                      <a:r>
                        <a:rPr lang="en-US" sz="1100" dirty="0" err="1">
                          <a:effectLst/>
                        </a:rPr>
                        <a:t>amministrare</a:t>
                      </a:r>
                      <a:r>
                        <a:rPr lang="en-US" sz="1100" dirty="0">
                          <a:effectLst/>
                        </a:rPr>
                        <a:t> </a:t>
                      </a:r>
                      <a:r>
                        <a:rPr lang="en-US" sz="1100" dirty="0" err="1">
                          <a:effectLst/>
                        </a:rPr>
                        <a:t>piccole</a:t>
                      </a:r>
                      <a:r>
                        <a:rPr lang="en-US" sz="1100" dirty="0">
                          <a:effectLst/>
                        </a:rPr>
                        <a:t> </a:t>
                      </a:r>
                      <a:r>
                        <a:rPr lang="en-US" sz="1100" dirty="0" err="1">
                          <a:effectLst/>
                        </a:rPr>
                        <a:t>disponibilità</a:t>
                      </a:r>
                      <a:r>
                        <a:rPr lang="en-US" sz="1100" dirty="0">
                          <a:effectLst/>
                        </a:rPr>
                        <a:t> </a:t>
                      </a:r>
                      <a:r>
                        <a:rPr lang="en-US" sz="1100" dirty="0" err="1">
                          <a:effectLst/>
                        </a:rPr>
                        <a:t>economiche</a:t>
                      </a:r>
                      <a:r>
                        <a:rPr lang="en-US" sz="1100" dirty="0">
                          <a:effectLst/>
                        </a:rPr>
                        <a:t> in </a:t>
                      </a:r>
                      <a:r>
                        <a:rPr lang="en-US" sz="1100" dirty="0" err="1">
                          <a:effectLst/>
                        </a:rPr>
                        <a:t>contesti</a:t>
                      </a:r>
                      <a:r>
                        <a:rPr lang="en-US" sz="1100" dirty="0">
                          <a:effectLst/>
                        </a:rPr>
                        <a:t> </a:t>
                      </a:r>
                      <a:r>
                        <a:rPr lang="en-US" sz="1100" dirty="0" err="1">
                          <a:effectLst/>
                        </a:rPr>
                        <a:t>quotidiani</a:t>
                      </a:r>
                      <a:r>
                        <a:rPr lang="en-US" sz="1100" dirty="0">
                          <a:effectLst/>
                        </a:rPr>
                        <a:t> con </a:t>
                      </a:r>
                      <a:r>
                        <a:rPr lang="en-US" sz="1100" dirty="0" err="1">
                          <a:effectLst/>
                        </a:rPr>
                        <a:t>tabelle</a:t>
                      </a:r>
                      <a:r>
                        <a:rPr lang="en-US" sz="1100" dirty="0">
                          <a:effectLst/>
                        </a:rPr>
                        <a:t> e </a:t>
                      </a:r>
                      <a:r>
                        <a:rPr lang="en-US" sz="1100" dirty="0" err="1">
                          <a:effectLst/>
                        </a:rPr>
                        <a:t>grafici</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0830" marR="298450" algn="ctr">
                        <a:lnSpc>
                          <a:spcPct val="107000"/>
                        </a:lnSpc>
                        <a:spcBef>
                          <a:spcPts val="25"/>
                        </a:spcBef>
                        <a:spcAft>
                          <a:spcPts val="0"/>
                        </a:spcAft>
                      </a:pPr>
                      <a:r>
                        <a:rPr lang="en-US" sz="1100" dirty="0">
                          <a:effectLst/>
                        </a:rPr>
                        <a:t>4</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200"/>
                        </a:lnSpc>
                      </a:pPr>
                      <a:r>
                        <a:rPr lang="en-US" sz="1050" spc="5">
                          <a:effectLst/>
                        </a:rPr>
                        <a:t>I-I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50429791"/>
                  </a:ext>
                </a:extLst>
              </a:tr>
              <a:tr h="548856">
                <a:tc>
                  <a:txBody>
                    <a:bodyPr/>
                    <a:lstStyle/>
                    <a:p>
                      <a:pPr marL="213360">
                        <a:lnSpc>
                          <a:spcPts val="1100"/>
                        </a:lnSpc>
                      </a:pPr>
                      <a:r>
                        <a:rPr lang="en-US" sz="1100" spc="5">
                          <a:effectLst/>
                        </a:rPr>
                        <a:t>G</a:t>
                      </a:r>
                      <a:r>
                        <a:rPr lang="en-US" sz="1100">
                          <a:effectLst/>
                        </a:rPr>
                        <a:t>e</a:t>
                      </a:r>
                      <a:r>
                        <a:rPr lang="en-US" sz="1100" spc="-5">
                          <a:effectLst/>
                        </a:rPr>
                        <a:t>og</a:t>
                      </a:r>
                      <a:r>
                        <a:rPr lang="en-US" sz="1100">
                          <a:effectLst/>
                        </a:rPr>
                        <a:t>r</a:t>
                      </a:r>
                      <a:r>
                        <a:rPr lang="en-US" sz="1100" spc="-15">
                          <a:effectLst/>
                        </a:rPr>
                        <a:t>a</a:t>
                      </a:r>
                      <a:r>
                        <a:rPr lang="en-US" sz="1100" spc="5">
                          <a:effectLst/>
                        </a:rPr>
                        <a:t>fi</a:t>
                      </a:r>
                      <a:r>
                        <a:rPr lang="en-US" sz="1100">
                          <a:effectLst/>
                        </a:rPr>
                        <a:t>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r>
                        <a:rPr lang="en-US" sz="1200" spc="5">
                          <a:effectLst/>
                        </a:rPr>
                        <a:t>I</a:t>
                      </a:r>
                      <a:r>
                        <a:rPr lang="en-US" sz="1200">
                          <a:effectLst/>
                        </a:rPr>
                        <a:t>s</a:t>
                      </a:r>
                      <a:r>
                        <a:rPr lang="en-US" sz="1200" spc="5">
                          <a:effectLst/>
                        </a:rPr>
                        <a:t>t</a:t>
                      </a:r>
                      <a:r>
                        <a:rPr lang="en-US" sz="1200" spc="-5">
                          <a:effectLst/>
                        </a:rPr>
                        <a:t>i</a:t>
                      </a:r>
                      <a:r>
                        <a:rPr lang="en-US" sz="1200" spc="5">
                          <a:effectLst/>
                        </a:rPr>
                        <a:t>t</a:t>
                      </a:r>
                      <a:r>
                        <a:rPr lang="en-US" sz="1200">
                          <a:effectLst/>
                        </a:rPr>
                        <a:t>u</a:t>
                      </a:r>
                      <a:r>
                        <a:rPr lang="en-US" sz="1200" spc="-25">
                          <a:effectLst/>
                        </a:rPr>
                        <a:t>z</a:t>
                      </a:r>
                      <a:r>
                        <a:rPr lang="en-US" sz="1200" spc="-5">
                          <a:effectLst/>
                        </a:rPr>
                        <a:t>i</a:t>
                      </a:r>
                      <a:r>
                        <a:rPr lang="en-US" sz="1200">
                          <a:effectLst/>
                        </a:rPr>
                        <a:t>oni na</a:t>
                      </a:r>
                      <a:r>
                        <a:rPr lang="en-US" sz="1200" spc="-25">
                          <a:effectLst/>
                        </a:rPr>
                        <a:t>z</a:t>
                      </a:r>
                      <a:r>
                        <a:rPr lang="en-US" sz="1200" spc="-5">
                          <a:effectLst/>
                        </a:rPr>
                        <a:t>i</a:t>
                      </a:r>
                      <a:r>
                        <a:rPr lang="en-US" sz="1200">
                          <a:effectLst/>
                        </a:rPr>
                        <a:t>ona</a:t>
                      </a:r>
                      <a:r>
                        <a:rPr lang="en-US" sz="1200" spc="-5">
                          <a:effectLst/>
                        </a:rPr>
                        <a:t>l</a:t>
                      </a:r>
                      <a:r>
                        <a:rPr lang="en-US" sz="1200">
                          <a:effectLst/>
                        </a:rPr>
                        <a:t>i e i</a:t>
                      </a:r>
                      <a:r>
                        <a:rPr lang="en-US" sz="1200" spc="-15">
                          <a:effectLst/>
                        </a:rPr>
                        <a:t>n</a:t>
                      </a:r>
                      <a:r>
                        <a:rPr lang="en-US" sz="1200" spc="10">
                          <a:effectLst/>
                        </a:rPr>
                        <a:t>t</a:t>
                      </a:r>
                      <a:r>
                        <a:rPr lang="en-US" sz="1200" spc="-15">
                          <a:effectLst/>
                        </a:rPr>
                        <a:t>e</a:t>
                      </a:r>
                      <a:r>
                        <a:rPr lang="en-US" sz="1200" spc="5">
                          <a:effectLst/>
                        </a:rPr>
                        <a:t>r</a:t>
                      </a:r>
                      <a:r>
                        <a:rPr lang="en-US" sz="1200">
                          <a:effectLst/>
                        </a:rPr>
                        <a:t>na</a:t>
                      </a:r>
                      <a:r>
                        <a:rPr lang="en-US" sz="1200" spc="-25">
                          <a:effectLst/>
                        </a:rPr>
                        <a:t>z</a:t>
                      </a:r>
                      <a:r>
                        <a:rPr lang="en-US" sz="1200" spc="-5">
                          <a:effectLst/>
                        </a:rPr>
                        <a:t>i</a:t>
                      </a:r>
                      <a:r>
                        <a:rPr lang="en-US" sz="1200">
                          <a:effectLst/>
                        </a:rPr>
                        <a:t>ona</a:t>
                      </a:r>
                      <a:r>
                        <a:rPr lang="en-US" sz="1200" spc="-5">
                          <a:effectLst/>
                        </a:rPr>
                        <a:t>l</a:t>
                      </a:r>
                      <a:r>
                        <a:rPr lang="en-US" sz="1200">
                          <a:effectLst/>
                        </a:rPr>
                        <a:t>i</a:t>
                      </a:r>
                      <a:endParaRPr lang="it-IT" sz="1100">
                        <a:effectLst/>
                      </a:endParaRPr>
                    </a:p>
                    <a:p>
                      <a:pPr marL="182880">
                        <a:lnSpc>
                          <a:spcPts val="1100"/>
                        </a:lnSpc>
                      </a:pPr>
                      <a:r>
                        <a:rPr lang="en-US" sz="1200">
                          <a:effectLst/>
                        </a:rPr>
                        <a:t> </a:t>
                      </a:r>
                      <a:endParaRPr lang="it-IT" sz="1100">
                        <a:effectLst/>
                      </a:endParaRPr>
                    </a:p>
                    <a:p>
                      <a:pPr marL="182880">
                        <a:lnSpc>
                          <a:spcPts val="1100"/>
                        </a:lnSpc>
                      </a:pPr>
                      <a:r>
                        <a:rPr lang="en-US" sz="1200">
                          <a:effectLst/>
                        </a:rPr>
                        <a:t>Sviluppo economico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r>
                        <a:rPr lang="en-US" sz="1100" dirty="0" err="1">
                          <a:effectLst/>
                        </a:rPr>
                        <a:t>L</a:t>
                      </a:r>
                      <a:r>
                        <a:rPr lang="en-US" sz="1100" spc="-5" dirty="0" err="1">
                          <a:effectLst/>
                        </a:rPr>
                        <a:t>’U</a:t>
                      </a:r>
                      <a:r>
                        <a:rPr lang="en-US" sz="1100" dirty="0" err="1">
                          <a:effectLst/>
                        </a:rPr>
                        <a:t>n</a:t>
                      </a:r>
                      <a:r>
                        <a:rPr lang="en-US" sz="1100" spc="-5" dirty="0" err="1">
                          <a:effectLst/>
                        </a:rPr>
                        <a:t>i</a:t>
                      </a:r>
                      <a:r>
                        <a:rPr lang="en-US" sz="1100" dirty="0" err="1">
                          <a:effectLst/>
                        </a:rPr>
                        <a:t>one</a:t>
                      </a:r>
                      <a:r>
                        <a:rPr lang="en-US" sz="1100" dirty="0">
                          <a:effectLst/>
                        </a:rPr>
                        <a:t> </a:t>
                      </a:r>
                      <a:r>
                        <a:rPr lang="en-US" sz="1100" dirty="0" err="1">
                          <a:effectLst/>
                        </a:rPr>
                        <a:t>E</a:t>
                      </a:r>
                      <a:r>
                        <a:rPr lang="en-US" sz="1100" spc="-15" dirty="0" err="1">
                          <a:effectLst/>
                        </a:rPr>
                        <a:t>u</a:t>
                      </a:r>
                      <a:r>
                        <a:rPr lang="en-US" sz="1100" spc="5" dirty="0" err="1">
                          <a:effectLst/>
                        </a:rPr>
                        <a:t>r</a:t>
                      </a:r>
                      <a:r>
                        <a:rPr lang="en-US" sz="1100" dirty="0" err="1">
                          <a:effectLst/>
                        </a:rPr>
                        <a:t>ope</a:t>
                      </a:r>
                      <a:r>
                        <a:rPr lang="en-US" sz="1100" spc="-15" dirty="0" err="1">
                          <a:effectLst/>
                        </a:rPr>
                        <a:t>a</a:t>
                      </a:r>
                      <a:r>
                        <a:rPr lang="en-US" sz="1100" dirty="0">
                          <a:effectLst/>
                        </a:rPr>
                        <a:t>:</a:t>
                      </a:r>
                      <a:r>
                        <a:rPr lang="en-US" sz="1100" spc="10" dirty="0">
                          <a:effectLst/>
                        </a:rPr>
                        <a:t> </a:t>
                      </a:r>
                      <a:r>
                        <a:rPr lang="en-US" sz="1100" dirty="0" err="1">
                          <a:effectLst/>
                        </a:rPr>
                        <a:t>scopi</a:t>
                      </a:r>
                      <a:r>
                        <a:rPr lang="en-US" sz="1100" spc="-20" dirty="0">
                          <a:effectLst/>
                        </a:rPr>
                        <a:t> </a:t>
                      </a:r>
                      <a:r>
                        <a:rPr lang="en-US" sz="1100" dirty="0">
                          <a:effectLst/>
                        </a:rPr>
                        <a:t>e</a:t>
                      </a:r>
                      <a:r>
                        <a:rPr lang="en-US" sz="1100" spc="5" dirty="0">
                          <a:effectLst/>
                        </a:rPr>
                        <a:t> </a:t>
                      </a:r>
                      <a:r>
                        <a:rPr lang="en-US" sz="1100" spc="-15" dirty="0" err="1">
                          <a:effectLst/>
                        </a:rPr>
                        <a:t>o</a:t>
                      </a:r>
                      <a:r>
                        <a:rPr lang="en-US" sz="1100" spc="-20" dirty="0" err="1">
                          <a:effectLst/>
                        </a:rPr>
                        <a:t>r</a:t>
                      </a:r>
                      <a:r>
                        <a:rPr lang="en-US" sz="1100" spc="20" dirty="0" err="1">
                          <a:effectLst/>
                        </a:rPr>
                        <a:t>g</a:t>
                      </a:r>
                      <a:r>
                        <a:rPr lang="en-US" sz="1100" dirty="0" err="1">
                          <a:effectLst/>
                        </a:rPr>
                        <a:t>an</a:t>
                      </a:r>
                      <a:r>
                        <a:rPr lang="en-US" sz="1100" spc="-5" dirty="0" err="1">
                          <a:effectLst/>
                        </a:rPr>
                        <a:t>i</a:t>
                      </a:r>
                      <a:r>
                        <a:rPr lang="en-US" sz="1100" spc="-25" dirty="0" err="1">
                          <a:effectLst/>
                        </a:rPr>
                        <a:t>zz</a:t>
                      </a:r>
                      <a:r>
                        <a:rPr lang="en-US" sz="1100" spc="10" dirty="0" err="1">
                          <a:effectLst/>
                        </a:rPr>
                        <a:t>a</a:t>
                      </a:r>
                      <a:r>
                        <a:rPr lang="en-US" sz="1100" spc="-10" dirty="0" err="1">
                          <a:effectLst/>
                        </a:rPr>
                        <a:t>z</a:t>
                      </a:r>
                      <a:r>
                        <a:rPr lang="en-US" sz="1100" spc="-5" dirty="0" err="1">
                          <a:effectLst/>
                        </a:rPr>
                        <a:t>i</a:t>
                      </a:r>
                      <a:r>
                        <a:rPr lang="en-US" sz="1100" dirty="0" err="1">
                          <a:effectLst/>
                        </a:rPr>
                        <a:t>one</a:t>
                      </a:r>
                      <a:endParaRPr lang="it-IT" sz="1050" dirty="0">
                        <a:effectLst/>
                      </a:endParaRPr>
                    </a:p>
                    <a:p>
                      <a:pPr marL="182880">
                        <a:lnSpc>
                          <a:spcPts val="1100"/>
                        </a:lnSpc>
                      </a:pPr>
                      <a:r>
                        <a:rPr lang="en-US" sz="1100" dirty="0">
                          <a:effectLst/>
                        </a:rPr>
                        <a:t> </a:t>
                      </a:r>
                      <a:endParaRPr lang="it-IT" sz="1050" dirty="0">
                        <a:effectLst/>
                      </a:endParaRPr>
                    </a:p>
                    <a:p>
                      <a:pPr>
                        <a:lnSpc>
                          <a:spcPts val="1100"/>
                        </a:lnSpc>
                      </a:pPr>
                      <a:r>
                        <a:rPr lang="en-US" sz="1100" dirty="0">
                          <a:effectLst/>
                        </a:rPr>
                        <a:t>  </a:t>
                      </a:r>
                      <a:r>
                        <a:rPr lang="en-US" sz="1100" dirty="0" err="1">
                          <a:effectLst/>
                        </a:rPr>
                        <a:t>Elementi</a:t>
                      </a:r>
                      <a:r>
                        <a:rPr lang="en-US" sz="1100" dirty="0">
                          <a:effectLst/>
                        </a:rPr>
                        <a:t> </a:t>
                      </a:r>
                      <a:r>
                        <a:rPr lang="en-US" sz="1100" dirty="0" err="1">
                          <a:effectLst/>
                        </a:rPr>
                        <a:t>dello</a:t>
                      </a:r>
                      <a:r>
                        <a:rPr lang="en-US" sz="1100" dirty="0">
                          <a:effectLst/>
                        </a:rPr>
                        <a:t> </a:t>
                      </a:r>
                      <a:r>
                        <a:rPr lang="en-US" sz="1100" dirty="0" err="1">
                          <a:effectLst/>
                        </a:rPr>
                        <a:t>sviluppo</a:t>
                      </a:r>
                      <a:r>
                        <a:rPr lang="en-US" sz="1100" dirty="0">
                          <a:effectLst/>
                        </a:rPr>
                        <a:t> </a:t>
                      </a:r>
                      <a:r>
                        <a:rPr lang="en-US" sz="1100" dirty="0" err="1">
                          <a:effectLst/>
                        </a:rPr>
                        <a:t>economico</a:t>
                      </a:r>
                      <a:r>
                        <a:rPr lang="en-US" sz="1100" dirty="0">
                          <a:effectLst/>
                        </a:rPr>
                        <a:t> in Italia e in Europa</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2100" marR="297180" algn="ctr">
                        <a:lnSpc>
                          <a:spcPts val="1100"/>
                        </a:lnSpc>
                        <a:spcAft>
                          <a:spcPts val="0"/>
                        </a:spcAft>
                      </a:pPr>
                      <a:r>
                        <a:rPr lang="en-US" sz="1100">
                          <a:effectLst/>
                        </a:rPr>
                        <a:t>2</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100"/>
                        </a:lnSpc>
                      </a:pPr>
                      <a:r>
                        <a:rPr lang="en-US" sz="1050" spc="5">
                          <a:effectLst/>
                        </a:rPr>
                        <a:t>I</a:t>
                      </a:r>
                      <a:r>
                        <a:rPr lang="en-US" sz="1050" spc="-10">
                          <a:effectLst/>
                        </a:rPr>
                        <a:t>-</a:t>
                      </a:r>
                      <a:r>
                        <a:rPr lang="en-US" sz="1050" spc="5">
                          <a:effectLst/>
                        </a:rPr>
                        <a:t>I</a:t>
                      </a:r>
                      <a:r>
                        <a:rPr lang="en-US" sz="1050">
                          <a:effectLst/>
                        </a:rPr>
                        <a:t>I </a:t>
                      </a:r>
                      <a:r>
                        <a:rPr lang="en-US" sz="1050" spc="15">
                          <a:effectLst/>
                        </a:rPr>
                        <a:t>Q</a:t>
                      </a:r>
                      <a:r>
                        <a:rPr lang="en-US" sz="1050" spc="-15">
                          <a:effectLst/>
                        </a:rPr>
                        <a:t>u</a:t>
                      </a:r>
                      <a:r>
                        <a:rPr lang="en-US" sz="1050">
                          <a:effectLst/>
                        </a:rPr>
                        <a:t>a</a:t>
                      </a:r>
                      <a:r>
                        <a:rPr lang="en-US" sz="1050" spc="-15">
                          <a:effectLst/>
                        </a:rPr>
                        <a:t>d</a:t>
                      </a:r>
                      <a:r>
                        <a:rPr lang="en-US" sz="1050" spc="5">
                          <a:effectLst/>
                        </a:rPr>
                        <a:t>r</a:t>
                      </a:r>
                      <a:r>
                        <a:rPr lang="en-US" sz="1050" spc="-5">
                          <a:effectLst/>
                        </a:rPr>
                        <a:t>i</a:t>
                      </a:r>
                      <a:r>
                        <a:rPr lang="en-US" sz="1050" spc="-10">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33888357"/>
                  </a:ext>
                </a:extLst>
              </a:tr>
              <a:tr h="385390">
                <a:tc>
                  <a:txBody>
                    <a:bodyPr/>
                    <a:lstStyle/>
                    <a:p>
                      <a:pPr marL="213360">
                        <a:lnSpc>
                          <a:spcPct val="107000"/>
                        </a:lnSpc>
                        <a:spcBef>
                          <a:spcPts val="40"/>
                        </a:spcBef>
                        <a:spcAft>
                          <a:spcPts val="0"/>
                        </a:spcAft>
                      </a:pPr>
                      <a:r>
                        <a:rPr lang="en-US" sz="1100" spc="-25">
                          <a:effectLst/>
                        </a:rPr>
                        <a:t>T</a:t>
                      </a:r>
                      <a:r>
                        <a:rPr lang="en-US" sz="1100">
                          <a:effectLst/>
                        </a:rPr>
                        <a:t>ec</a:t>
                      </a:r>
                      <a:r>
                        <a:rPr lang="en-US" sz="1100" spc="-5">
                          <a:effectLst/>
                        </a:rPr>
                        <a:t>no</a:t>
                      </a:r>
                      <a:r>
                        <a:rPr lang="en-US" sz="1100" spc="5">
                          <a:effectLst/>
                        </a:rPr>
                        <a:t>l</a:t>
                      </a:r>
                      <a:r>
                        <a:rPr lang="en-US" sz="1100" spc="-5">
                          <a:effectLst/>
                        </a:rPr>
                        <a:t>og</a:t>
                      </a:r>
                      <a:r>
                        <a:rPr lang="en-US" sz="1100" spc="5">
                          <a:effectLst/>
                        </a:rPr>
                        <a:t>i</a:t>
                      </a:r>
                      <a:r>
                        <a:rPr lang="en-US" sz="1100">
                          <a:effectLst/>
                        </a:rPr>
                        <a:t>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200"/>
                        </a:lnSpc>
                      </a:pPr>
                      <a:r>
                        <a:rPr lang="it-IT" sz="1100" dirty="0">
                          <a:effectLst/>
                          <a:latin typeface="+mj-lt"/>
                          <a:ea typeface="Times New Roman" panose="02020603050405020304" pitchFamily="18" charset="0"/>
                          <a:cs typeface="Times New Roman" panose="02020603050405020304" pitchFamily="18" charset="0"/>
                        </a:rPr>
                        <a:t>Cittadinanza digitale</a:t>
                      </a:r>
                    </a:p>
                    <a:p>
                      <a:pPr marL="182880">
                        <a:lnSpc>
                          <a:spcPts val="1200"/>
                        </a:lnSpc>
                      </a:pPr>
                      <a:r>
                        <a:rPr lang="it-IT" sz="1100" dirty="0">
                          <a:effectLst/>
                          <a:latin typeface="+mj-lt"/>
                          <a:ea typeface="Times New Roman" panose="02020603050405020304" pitchFamily="18" charset="0"/>
                          <a:cs typeface="Times New Roman" panose="02020603050405020304" pitchFamily="18" charset="0"/>
                        </a:rPr>
                        <a:t>E Sostenibilità</a:t>
                      </a:r>
                    </a:p>
                    <a:p>
                      <a:pPr marL="182880">
                        <a:lnSpc>
                          <a:spcPts val="1200"/>
                        </a:lnSpc>
                      </a:pPr>
                      <a:endParaRPr lang="it-IT" sz="1100" dirty="0">
                        <a:effectLst/>
                        <a:latin typeface="+mj-lt"/>
                        <a:ea typeface="Times New Roman" panose="02020603050405020304" pitchFamily="18" charset="0"/>
                        <a:cs typeface="Times New Roman" panose="02020603050405020304" pitchFamily="18" charset="0"/>
                      </a:endParaRPr>
                    </a:p>
                  </a:txBody>
                  <a:tcPr marL="0" marR="0" marT="0" marB="0"/>
                </a:tc>
                <a:tc>
                  <a:txBody>
                    <a:bodyPr/>
                    <a:lstStyle/>
                    <a:p>
                      <a:pPr marL="194945">
                        <a:lnSpc>
                          <a:spcPts val="1200"/>
                        </a:lnSpc>
                      </a:pPr>
                      <a:r>
                        <a:rPr lang="it-IT" sz="1050" dirty="0">
                          <a:effectLst/>
                        </a:rPr>
                        <a:t>Innovazioni tecnologiche europee e tecnologie sostenibili nei paesi dell’UE</a:t>
                      </a:r>
                    </a:p>
                  </a:txBody>
                  <a:tcPr marL="0" marR="0" marT="0" marB="0"/>
                </a:tc>
                <a:tc>
                  <a:txBody>
                    <a:bodyPr/>
                    <a:lstStyle/>
                    <a:p>
                      <a:pPr marL="292100" marR="297180" algn="ctr">
                        <a:lnSpc>
                          <a:spcPct val="107000"/>
                        </a:lnSpc>
                        <a:spcBef>
                          <a:spcPts val="55"/>
                        </a:spcBef>
                        <a:spcAft>
                          <a:spcPts val="0"/>
                        </a:spcAft>
                      </a:pPr>
                      <a:r>
                        <a:rPr lang="en-US" sz="1100">
                          <a:effectLst/>
                        </a:rPr>
                        <a:t>4</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ct val="107000"/>
                        </a:lnSpc>
                        <a:spcBef>
                          <a:spcPts val="30"/>
                        </a:spcBef>
                        <a:spcAft>
                          <a:spcPts val="0"/>
                        </a:spcAft>
                      </a:pPr>
                      <a:r>
                        <a:rPr lang="en-US" sz="1050" spc="5" dirty="0">
                          <a:effectLst/>
                        </a:rPr>
                        <a:t>I-I</a:t>
                      </a:r>
                      <a:r>
                        <a:rPr lang="en-US" sz="1050" dirty="0">
                          <a:effectLst/>
                        </a:rPr>
                        <a:t>I </a:t>
                      </a:r>
                      <a:r>
                        <a:rPr lang="en-US" sz="1050" spc="5" dirty="0" err="1">
                          <a:effectLst/>
                        </a:rPr>
                        <a:t>Q</a:t>
                      </a:r>
                      <a:r>
                        <a:rPr lang="en-US" sz="1050" dirty="0" err="1">
                          <a:effectLst/>
                        </a:rPr>
                        <a:t>ua</a:t>
                      </a:r>
                      <a:r>
                        <a:rPr lang="en-US" sz="1050" spc="-15" dirty="0" err="1">
                          <a:effectLst/>
                        </a:rPr>
                        <a:t>d</a:t>
                      </a:r>
                      <a:r>
                        <a:rPr lang="en-US" sz="1050" spc="5" dirty="0" err="1">
                          <a:effectLst/>
                        </a:rPr>
                        <a:t>r</a:t>
                      </a:r>
                      <a:r>
                        <a:rPr lang="en-US" sz="1050" spc="-15" dirty="0" err="1">
                          <a:effectLst/>
                        </a:rPr>
                        <a:t>i</a:t>
                      </a:r>
                      <a:r>
                        <a:rPr lang="en-US" sz="1050" spc="5" dirty="0" err="1">
                          <a:effectLst/>
                        </a:rPr>
                        <a:t>m</a:t>
                      </a:r>
                      <a:r>
                        <a:rPr lang="en-US" sz="1050" dirty="0" err="1">
                          <a:effectLst/>
                        </a:rPr>
                        <a:t>e</a:t>
                      </a:r>
                      <a:r>
                        <a:rPr lang="en-US" sz="1050" spc="-10" dirty="0" err="1">
                          <a:effectLst/>
                        </a:rPr>
                        <a:t>s</a:t>
                      </a:r>
                      <a:r>
                        <a:rPr lang="en-US" sz="1050" spc="5" dirty="0" err="1">
                          <a:effectLst/>
                        </a:rPr>
                        <a:t>tr</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97946303"/>
                  </a:ext>
                </a:extLst>
              </a:tr>
              <a:tr h="230641">
                <a:tc rowSpan="2">
                  <a:txBody>
                    <a:bodyPr/>
                    <a:lstStyle/>
                    <a:p>
                      <a:pPr marL="213360">
                        <a:lnSpc>
                          <a:spcPts val="1100"/>
                        </a:lnSpc>
                      </a:pPr>
                      <a:r>
                        <a:rPr lang="en-US" sz="1100" spc="-65">
                          <a:effectLst/>
                        </a:rPr>
                        <a:t>A</a:t>
                      </a:r>
                      <a:r>
                        <a:rPr lang="en-US" sz="1100" spc="15">
                          <a:effectLst/>
                        </a:rPr>
                        <a:t>r</a:t>
                      </a:r>
                      <a:r>
                        <a:rPr lang="en-US" sz="1100" spc="5">
                          <a:effectLst/>
                        </a:rPr>
                        <a:t>t</a:t>
                      </a:r>
                      <a:r>
                        <a:rPr lang="en-US" sz="1100">
                          <a:effectLst/>
                        </a:rPr>
                        <a:t>e e</a:t>
                      </a:r>
                      <a:endParaRPr lang="it-IT" sz="1050">
                        <a:effectLst/>
                      </a:endParaRPr>
                    </a:p>
                    <a:p>
                      <a:pPr marL="213360">
                        <a:lnSpc>
                          <a:spcPts val="1200"/>
                        </a:lnSpc>
                      </a:pPr>
                      <a:r>
                        <a:rPr lang="en-US" sz="1100" spc="5">
                          <a:effectLst/>
                        </a:rPr>
                        <a:t>I</a:t>
                      </a:r>
                      <a:r>
                        <a:rPr lang="en-US" sz="1100" spc="-10">
                          <a:effectLst/>
                        </a:rPr>
                        <a:t>m</a:t>
                      </a:r>
                      <a:r>
                        <a:rPr lang="en-US" sz="1100">
                          <a:effectLst/>
                        </a:rPr>
                        <a:t>magine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rowSpan="2">
                  <a:txBody>
                    <a:bodyPr/>
                    <a:lstStyle/>
                    <a:p>
                      <a:pPr marL="182880">
                        <a:lnSpc>
                          <a:spcPts val="1100"/>
                        </a:lnSpc>
                      </a:pPr>
                      <a:endParaRPr lang="en-US" sz="1200" spc="-5" dirty="0">
                        <a:effectLst/>
                      </a:endParaRPr>
                    </a:p>
                    <a:p>
                      <a:pPr marL="182880">
                        <a:lnSpc>
                          <a:spcPts val="1100"/>
                        </a:lnSpc>
                      </a:pPr>
                      <a:r>
                        <a:rPr lang="en-US" sz="1200" spc="-5" dirty="0" err="1">
                          <a:effectLst/>
                        </a:rPr>
                        <a:t>E</a:t>
                      </a:r>
                      <a:r>
                        <a:rPr lang="en-US" sz="1200" dirty="0" err="1">
                          <a:effectLst/>
                        </a:rPr>
                        <a:t>duca</a:t>
                      </a:r>
                      <a:r>
                        <a:rPr lang="en-US" sz="1200" spc="-25" dirty="0" err="1">
                          <a:effectLst/>
                        </a:rPr>
                        <a:t>z</a:t>
                      </a:r>
                      <a:r>
                        <a:rPr lang="en-US" sz="1200" spc="-5" dirty="0" err="1">
                          <a:effectLst/>
                        </a:rPr>
                        <a:t>i</a:t>
                      </a:r>
                      <a:r>
                        <a:rPr lang="en-US" sz="1200" dirty="0" err="1">
                          <a:effectLst/>
                        </a:rPr>
                        <a:t>one</a:t>
                      </a:r>
                      <a:r>
                        <a:rPr lang="en-US" sz="1200" dirty="0">
                          <a:effectLst/>
                        </a:rPr>
                        <a:t> al</a:t>
                      </a:r>
                      <a:r>
                        <a:rPr lang="en-US" sz="1200" spc="5" dirty="0">
                          <a:effectLst/>
                        </a:rPr>
                        <a:t> r</a:t>
                      </a:r>
                      <a:r>
                        <a:rPr lang="en-US" sz="1200" spc="-5" dirty="0">
                          <a:effectLst/>
                        </a:rPr>
                        <a:t>i</a:t>
                      </a:r>
                      <a:r>
                        <a:rPr lang="en-US" sz="1200" dirty="0">
                          <a:effectLst/>
                        </a:rPr>
                        <a:t>s</a:t>
                      </a:r>
                      <a:r>
                        <a:rPr lang="en-US" sz="1200" spc="-15" dirty="0">
                          <a:effectLst/>
                        </a:rPr>
                        <a:t>p</a:t>
                      </a:r>
                      <a:r>
                        <a:rPr lang="en-US" sz="1200" dirty="0">
                          <a:effectLst/>
                        </a:rPr>
                        <a:t>e</a:t>
                      </a:r>
                      <a:r>
                        <a:rPr lang="en-US" sz="1200" spc="5" dirty="0">
                          <a:effectLst/>
                        </a:rPr>
                        <a:t>tt</a:t>
                      </a:r>
                      <a:r>
                        <a:rPr lang="en-US" sz="1200" dirty="0">
                          <a:effectLst/>
                        </a:rPr>
                        <a:t>o</a:t>
                      </a:r>
                      <a:r>
                        <a:rPr lang="en-US" sz="1200" spc="-5" dirty="0">
                          <a:effectLst/>
                        </a:rPr>
                        <a:t> </a:t>
                      </a:r>
                      <a:r>
                        <a:rPr lang="en-US" sz="1200" dirty="0">
                          <a:effectLst/>
                        </a:rPr>
                        <a:t>e</a:t>
                      </a:r>
                      <a:r>
                        <a:rPr lang="en-US" sz="1200" spc="-15" dirty="0">
                          <a:effectLst/>
                        </a:rPr>
                        <a:t> </a:t>
                      </a:r>
                      <a:r>
                        <a:rPr lang="en-US" sz="1200" dirty="0" err="1">
                          <a:effectLst/>
                        </a:rPr>
                        <a:t>a</a:t>
                      </a:r>
                      <a:r>
                        <a:rPr lang="en-US" sz="1200" spc="-5" dirty="0" err="1">
                          <a:effectLst/>
                        </a:rPr>
                        <a:t>ll</a:t>
                      </a:r>
                      <a:r>
                        <a:rPr lang="en-US" sz="1200" dirty="0" err="1">
                          <a:effectLst/>
                        </a:rPr>
                        <a:t>a</a:t>
                      </a:r>
                      <a:endParaRPr lang="it-IT" sz="1100" dirty="0">
                        <a:effectLst/>
                      </a:endParaRPr>
                    </a:p>
                    <a:p>
                      <a:pPr marL="182880">
                        <a:lnSpc>
                          <a:spcPts val="1200"/>
                        </a:lnSpc>
                      </a:pPr>
                      <a:r>
                        <a:rPr lang="en-US" sz="1200" spc="-25" dirty="0" err="1">
                          <a:effectLst/>
                        </a:rPr>
                        <a:t>v</a:t>
                      </a:r>
                      <a:r>
                        <a:rPr lang="en-US" sz="1200" dirty="0" err="1">
                          <a:effectLst/>
                        </a:rPr>
                        <a:t>a</a:t>
                      </a:r>
                      <a:r>
                        <a:rPr lang="en-US" sz="1200" spc="-5" dirty="0" err="1">
                          <a:effectLst/>
                        </a:rPr>
                        <a:t>l</a:t>
                      </a:r>
                      <a:r>
                        <a:rPr lang="en-US" sz="1200" dirty="0" err="1">
                          <a:effectLst/>
                        </a:rPr>
                        <a:t>o</a:t>
                      </a:r>
                      <a:r>
                        <a:rPr lang="en-US" sz="1200" spc="5" dirty="0" err="1">
                          <a:effectLst/>
                        </a:rPr>
                        <a:t>ri</a:t>
                      </a:r>
                      <a:r>
                        <a:rPr lang="en-US" sz="1200" dirty="0" err="1">
                          <a:effectLst/>
                        </a:rPr>
                        <a:t>z</a:t>
                      </a:r>
                      <a:r>
                        <a:rPr lang="en-US" sz="1200" spc="-25" dirty="0" err="1">
                          <a:effectLst/>
                        </a:rPr>
                        <a:t>z</a:t>
                      </a:r>
                      <a:r>
                        <a:rPr lang="en-US" sz="1200" spc="20" dirty="0" err="1">
                          <a:effectLst/>
                        </a:rPr>
                        <a:t>a</a:t>
                      </a:r>
                      <a:r>
                        <a:rPr lang="en-US" sz="1200" spc="-25" dirty="0" err="1">
                          <a:effectLst/>
                        </a:rPr>
                        <a:t>z</a:t>
                      </a:r>
                      <a:r>
                        <a:rPr lang="en-US" sz="1200" spc="-5" dirty="0" err="1">
                          <a:effectLst/>
                        </a:rPr>
                        <a:t>i</a:t>
                      </a:r>
                      <a:r>
                        <a:rPr lang="en-US" sz="1200" dirty="0" err="1">
                          <a:effectLst/>
                        </a:rPr>
                        <a:t>one</a:t>
                      </a:r>
                      <a:r>
                        <a:rPr lang="en-US" sz="1200" dirty="0">
                          <a:effectLst/>
                        </a:rPr>
                        <a:t> del </a:t>
                      </a:r>
                      <a:r>
                        <a:rPr lang="en-US" sz="1200" dirty="0" err="1">
                          <a:effectLst/>
                        </a:rPr>
                        <a:t>pa</a:t>
                      </a:r>
                      <a:r>
                        <a:rPr lang="en-US" sz="1200" spc="5" dirty="0" err="1">
                          <a:effectLst/>
                        </a:rPr>
                        <a:t>tr</a:t>
                      </a:r>
                      <a:r>
                        <a:rPr lang="en-US" sz="1200" spc="-5" dirty="0" err="1">
                          <a:effectLst/>
                        </a:rPr>
                        <a:t>i</a:t>
                      </a:r>
                      <a:r>
                        <a:rPr lang="en-US" sz="1200" spc="-15" dirty="0" err="1">
                          <a:effectLst/>
                        </a:rPr>
                        <a:t>m</a:t>
                      </a:r>
                      <a:r>
                        <a:rPr lang="en-US" sz="1200" dirty="0" err="1">
                          <a:effectLst/>
                        </a:rPr>
                        <a:t>on</a:t>
                      </a:r>
                      <a:r>
                        <a:rPr lang="en-US" sz="1200" spc="-5" dirty="0" err="1">
                          <a:effectLst/>
                        </a:rPr>
                        <a:t>i</a:t>
                      </a:r>
                      <a:r>
                        <a:rPr lang="en-US" sz="1200" dirty="0" err="1">
                          <a:effectLst/>
                        </a:rPr>
                        <a:t>o</a:t>
                      </a:r>
                      <a:endParaRPr lang="it-IT" sz="1100" dirty="0">
                        <a:effectLst/>
                      </a:endParaRPr>
                    </a:p>
                    <a:p>
                      <a:pPr marL="182880">
                        <a:lnSpc>
                          <a:spcPct val="107000"/>
                        </a:lnSpc>
                        <a:spcBef>
                          <a:spcPts val="55"/>
                        </a:spcBef>
                        <a:spcAft>
                          <a:spcPts val="0"/>
                        </a:spcAft>
                      </a:pPr>
                      <a:r>
                        <a:rPr lang="en-US" sz="1200" dirty="0" err="1">
                          <a:effectLst/>
                        </a:rPr>
                        <a:t>cu</a:t>
                      </a:r>
                      <a:r>
                        <a:rPr lang="en-US" sz="1200" spc="-5" dirty="0" err="1">
                          <a:effectLst/>
                        </a:rPr>
                        <a:t>l</a:t>
                      </a:r>
                      <a:r>
                        <a:rPr lang="en-US" sz="1200" spc="5" dirty="0" err="1">
                          <a:effectLst/>
                        </a:rPr>
                        <a:t>t</a:t>
                      </a:r>
                      <a:r>
                        <a:rPr lang="en-US" sz="1200" dirty="0" err="1">
                          <a:effectLst/>
                        </a:rPr>
                        <a:t>ura</a:t>
                      </a:r>
                      <a:r>
                        <a:rPr lang="en-US" sz="1200" spc="-5" dirty="0" err="1">
                          <a:effectLst/>
                        </a:rPr>
                        <a:t>l</a:t>
                      </a:r>
                      <a:r>
                        <a:rPr lang="en-US" sz="1200" dirty="0" err="1">
                          <a:effectLst/>
                        </a:rPr>
                        <a:t>e</a:t>
                      </a:r>
                      <a:r>
                        <a:rPr lang="en-US" sz="1200" dirty="0">
                          <a:effectLst/>
                        </a:rPr>
                        <a:t> e</a:t>
                      </a:r>
                      <a:r>
                        <a:rPr lang="en-US" sz="1200" spc="-5" dirty="0">
                          <a:effectLst/>
                        </a:rPr>
                        <a:t> </a:t>
                      </a:r>
                      <a:r>
                        <a:rPr lang="en-US" sz="1200" spc="-15" dirty="0" err="1">
                          <a:effectLst/>
                        </a:rPr>
                        <a:t>d</a:t>
                      </a:r>
                      <a:r>
                        <a:rPr lang="en-US" sz="1200" dirty="0" err="1">
                          <a:effectLst/>
                        </a:rPr>
                        <a:t>ei</a:t>
                      </a:r>
                      <a:r>
                        <a:rPr lang="en-US" sz="1200" dirty="0">
                          <a:effectLst/>
                        </a:rPr>
                        <a:t> </a:t>
                      </a:r>
                      <a:r>
                        <a:rPr lang="en-US" sz="1200" dirty="0" err="1">
                          <a:effectLst/>
                        </a:rPr>
                        <a:t>beni</a:t>
                      </a:r>
                      <a:r>
                        <a:rPr lang="en-US" sz="1200" spc="-10" dirty="0">
                          <a:effectLst/>
                        </a:rPr>
                        <a:t> </a:t>
                      </a:r>
                      <a:r>
                        <a:rPr lang="en-US" sz="1200" dirty="0" err="1">
                          <a:effectLst/>
                        </a:rPr>
                        <a:t>pu</a:t>
                      </a:r>
                      <a:r>
                        <a:rPr lang="en-US" sz="1200" spc="-10" dirty="0" err="1">
                          <a:effectLst/>
                        </a:rPr>
                        <a:t>b</a:t>
                      </a:r>
                      <a:r>
                        <a:rPr lang="en-US" sz="1200" dirty="0" err="1">
                          <a:effectLst/>
                        </a:rPr>
                        <a:t>b</a:t>
                      </a:r>
                      <a:r>
                        <a:rPr lang="en-US" sz="1200" spc="-15" dirty="0" err="1">
                          <a:effectLst/>
                        </a:rPr>
                        <a:t>l</a:t>
                      </a:r>
                      <a:r>
                        <a:rPr lang="en-US" sz="1200" spc="-5" dirty="0" err="1">
                          <a:effectLst/>
                        </a:rPr>
                        <a:t>i</a:t>
                      </a:r>
                      <a:r>
                        <a:rPr lang="en-US" sz="1200" dirty="0" err="1">
                          <a:effectLst/>
                        </a:rPr>
                        <a:t>ci</a:t>
                      </a:r>
                      <a:endParaRPr lang="it-IT" sz="1100" dirty="0">
                        <a:effectLst/>
                      </a:endParaRPr>
                    </a:p>
                    <a:p>
                      <a:pPr marL="182880">
                        <a:lnSpc>
                          <a:spcPct val="107000"/>
                        </a:lnSpc>
                        <a:spcBef>
                          <a:spcPts val="55"/>
                        </a:spcBef>
                        <a:spcAft>
                          <a:spcPts val="0"/>
                        </a:spcAft>
                      </a:pPr>
                      <a:r>
                        <a:rPr lang="en-US" sz="1200" dirty="0">
                          <a:effectLst/>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rowSpan="2">
                  <a:txBody>
                    <a:bodyPr/>
                    <a:lstStyle/>
                    <a:p>
                      <a:pPr marL="182880">
                        <a:lnSpc>
                          <a:spcPts val="1100"/>
                        </a:lnSpc>
                      </a:pPr>
                      <a:endParaRPr lang="en-US" sz="1100" spc="5" dirty="0">
                        <a:effectLst/>
                      </a:endParaRPr>
                    </a:p>
                    <a:p>
                      <a:pPr marL="182880">
                        <a:lnSpc>
                          <a:spcPts val="1100"/>
                        </a:lnSpc>
                      </a:pPr>
                      <a:r>
                        <a:rPr lang="en-US" sz="1100" spc="5" dirty="0" err="1">
                          <a:effectLst/>
                        </a:rPr>
                        <a:t>Patrimonio</a:t>
                      </a:r>
                      <a:r>
                        <a:rPr lang="en-US" sz="1100" spc="5" dirty="0">
                          <a:effectLst/>
                        </a:rPr>
                        <a:t> </a:t>
                      </a:r>
                      <a:r>
                        <a:rPr lang="en-US" sz="1100" spc="5" dirty="0" err="1">
                          <a:effectLst/>
                        </a:rPr>
                        <a:t>culturale</a:t>
                      </a:r>
                      <a:r>
                        <a:rPr lang="en-US" sz="1100" spc="5" dirty="0">
                          <a:effectLst/>
                        </a:rPr>
                        <a:t> </a:t>
                      </a:r>
                      <a:r>
                        <a:rPr lang="en-US" sz="1100" spc="5" dirty="0" err="1">
                          <a:effectLst/>
                        </a:rPr>
                        <a:t>europeo</a:t>
                      </a:r>
                      <a:r>
                        <a:rPr lang="en-US" sz="1100" spc="5" dirty="0">
                          <a:effectLst/>
                        </a:rPr>
                        <a:t> </a:t>
                      </a:r>
                      <a:r>
                        <a:rPr lang="en-US" sz="1100" spc="5" dirty="0" err="1">
                          <a:effectLst/>
                        </a:rPr>
                        <a:t>tutelato</a:t>
                      </a:r>
                      <a:r>
                        <a:rPr lang="en-US" sz="1100" spc="5" dirty="0">
                          <a:effectLst/>
                        </a:rPr>
                        <a:t> </a:t>
                      </a:r>
                      <a:r>
                        <a:rPr lang="en-US" sz="1100" spc="5" dirty="0" err="1">
                          <a:effectLst/>
                        </a:rPr>
                        <a:t>dall’UE</a:t>
                      </a:r>
                      <a:endParaRPr lang="en-US" sz="1100" spc="5" dirty="0">
                        <a:effectLst/>
                      </a:endParaRPr>
                    </a:p>
                    <a:p>
                      <a:pPr marL="182880">
                        <a:lnSpc>
                          <a:spcPts val="1100"/>
                        </a:lnSpc>
                      </a:pPr>
                      <a:r>
                        <a:rPr lang="en-US" sz="1100" spc="5" dirty="0" err="1">
                          <a:effectLst/>
                        </a:rPr>
                        <a:t>Artisti</a:t>
                      </a:r>
                      <a:r>
                        <a:rPr lang="en-US" sz="1100" spc="5" dirty="0">
                          <a:effectLst/>
                        </a:rPr>
                        <a:t> e </a:t>
                      </a:r>
                      <a:r>
                        <a:rPr lang="en-US" sz="1100" spc="5" dirty="0" err="1">
                          <a:effectLst/>
                        </a:rPr>
                        <a:t>correnti</a:t>
                      </a:r>
                      <a:r>
                        <a:rPr lang="en-US" sz="1100" spc="5" dirty="0">
                          <a:effectLst/>
                        </a:rPr>
                        <a:t> </a:t>
                      </a:r>
                      <a:r>
                        <a:rPr lang="en-US" sz="1100" spc="5" dirty="0" err="1">
                          <a:effectLst/>
                        </a:rPr>
                        <a:t>artistiche</a:t>
                      </a:r>
                      <a:r>
                        <a:rPr lang="en-US" sz="1100" spc="5" dirty="0">
                          <a:effectLst/>
                        </a:rPr>
                        <a:t> </a:t>
                      </a:r>
                      <a:r>
                        <a:rPr lang="en-US" sz="1100" spc="5" dirty="0" err="1">
                          <a:effectLst/>
                        </a:rPr>
                        <a:t>dei</a:t>
                      </a:r>
                      <a:r>
                        <a:rPr lang="en-US" sz="1100" spc="5" dirty="0">
                          <a:effectLst/>
                        </a:rPr>
                        <a:t> </a:t>
                      </a:r>
                      <a:r>
                        <a:rPr lang="en-US" sz="1100" spc="5" dirty="0" err="1">
                          <a:effectLst/>
                        </a:rPr>
                        <a:t>paesi</a:t>
                      </a:r>
                      <a:r>
                        <a:rPr lang="en-US" sz="1100" spc="5" dirty="0">
                          <a:effectLst/>
                        </a:rPr>
                        <a:t> </a:t>
                      </a:r>
                      <a:r>
                        <a:rPr lang="en-US" sz="1100" spc="5" dirty="0" err="1">
                          <a:effectLst/>
                        </a:rPr>
                        <a:t>europei</a:t>
                      </a:r>
                      <a:endParaRPr lang="it-IT" sz="1050" dirty="0">
                        <a:effectLst/>
                      </a:endParaRPr>
                    </a:p>
                    <a:p>
                      <a:pPr marL="182880">
                        <a:lnSpc>
                          <a:spcPts val="1200"/>
                        </a:lnSpc>
                      </a:pPr>
                      <a:r>
                        <a:rPr lang="en-US" sz="1100" dirty="0" err="1">
                          <a:effectLst/>
                        </a:rPr>
                        <a:t>Strutture</a:t>
                      </a:r>
                      <a:r>
                        <a:rPr lang="en-US" sz="1100" dirty="0">
                          <a:effectLst/>
                        </a:rPr>
                        <a:t> </a:t>
                      </a:r>
                      <a:r>
                        <a:rPr lang="en-US" sz="1100" dirty="0" err="1">
                          <a:effectLst/>
                        </a:rPr>
                        <a:t>che</a:t>
                      </a:r>
                      <a:r>
                        <a:rPr lang="en-US" sz="1100" dirty="0">
                          <a:effectLst/>
                        </a:rPr>
                        <a:t> </a:t>
                      </a:r>
                      <a:r>
                        <a:rPr lang="en-US" sz="1100" dirty="0" err="1">
                          <a:effectLst/>
                        </a:rPr>
                        <a:t>tutelano</a:t>
                      </a:r>
                      <a:r>
                        <a:rPr lang="en-US" sz="1100" dirty="0">
                          <a:effectLst/>
                        </a:rPr>
                        <a:t> </a:t>
                      </a:r>
                      <a:r>
                        <a:rPr lang="en-US" sz="1100" dirty="0" err="1">
                          <a:effectLst/>
                        </a:rPr>
                        <a:t>i</a:t>
                      </a:r>
                      <a:r>
                        <a:rPr lang="en-US" sz="1100" dirty="0">
                          <a:effectLst/>
                        </a:rPr>
                        <a:t> </a:t>
                      </a:r>
                      <a:r>
                        <a:rPr lang="en-US" sz="1100" dirty="0" err="1">
                          <a:effectLst/>
                        </a:rPr>
                        <a:t>beni</a:t>
                      </a:r>
                      <a:r>
                        <a:rPr lang="en-US" sz="1100" dirty="0">
                          <a:effectLst/>
                        </a:rPr>
                        <a:t> </a:t>
                      </a:r>
                      <a:r>
                        <a:rPr lang="en-US" sz="1100" dirty="0" err="1">
                          <a:effectLst/>
                        </a:rPr>
                        <a:t>artistici</a:t>
                      </a:r>
                      <a:r>
                        <a:rPr lang="en-US" sz="1100" dirty="0">
                          <a:effectLst/>
                        </a:rPr>
                        <a:t>.</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0830" marR="298450" algn="ctr">
                        <a:lnSpc>
                          <a:spcPts val="1100"/>
                        </a:lnSpc>
                        <a:spcAft>
                          <a:spcPts val="0"/>
                        </a:spcAft>
                      </a:pPr>
                      <a:r>
                        <a:rPr lang="en-US" sz="1100">
                          <a:effectLst/>
                        </a:rPr>
                        <a:t>4</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100"/>
                        </a:lnSpc>
                      </a:pPr>
                      <a:r>
                        <a:rPr lang="en-US" sz="1050" spc="5" dirty="0">
                          <a:effectLst/>
                        </a:rPr>
                        <a:t>I</a:t>
                      </a:r>
                      <a:r>
                        <a:rPr lang="en-US" sz="1050" spc="-10" dirty="0">
                          <a:effectLst/>
                        </a:rPr>
                        <a:t>-</a:t>
                      </a:r>
                      <a:r>
                        <a:rPr lang="en-US" sz="1050" spc="5" dirty="0">
                          <a:effectLst/>
                        </a:rPr>
                        <a:t>I</a:t>
                      </a:r>
                      <a:r>
                        <a:rPr lang="en-US" sz="1050" dirty="0">
                          <a:effectLst/>
                        </a:rPr>
                        <a:t>I </a:t>
                      </a:r>
                      <a:r>
                        <a:rPr lang="en-US" sz="1050" spc="5" dirty="0" err="1">
                          <a:effectLst/>
                        </a:rPr>
                        <a:t>Q</a:t>
                      </a:r>
                      <a:r>
                        <a:rPr lang="en-US" sz="1050" dirty="0" err="1">
                          <a:effectLst/>
                        </a:rPr>
                        <a:t>ua</a:t>
                      </a:r>
                      <a:r>
                        <a:rPr lang="en-US" sz="1050" spc="-15" dirty="0" err="1">
                          <a:effectLst/>
                        </a:rPr>
                        <a:t>d</a:t>
                      </a:r>
                      <a:r>
                        <a:rPr lang="en-US" sz="1050" spc="5" dirty="0" err="1">
                          <a:effectLst/>
                        </a:rPr>
                        <a:t>r</a:t>
                      </a:r>
                      <a:r>
                        <a:rPr lang="en-US" sz="1050" spc="-15" dirty="0" err="1">
                          <a:effectLst/>
                        </a:rPr>
                        <a:t>i</a:t>
                      </a:r>
                      <a:r>
                        <a:rPr lang="en-US" sz="1050" spc="5" dirty="0" err="1">
                          <a:effectLst/>
                        </a:rPr>
                        <a:t>m</a:t>
                      </a:r>
                      <a:r>
                        <a:rPr lang="en-US" sz="1050" dirty="0" err="1">
                          <a:effectLst/>
                        </a:rPr>
                        <a:t>es</a:t>
                      </a:r>
                      <a:r>
                        <a:rPr lang="en-US" sz="1050" spc="-20" dirty="0" err="1">
                          <a:effectLst/>
                        </a:rPr>
                        <a:t>t</a:t>
                      </a:r>
                      <a:r>
                        <a:rPr lang="en-US" sz="1050" spc="5" dirty="0" err="1">
                          <a:effectLst/>
                        </a:rPr>
                        <a:t>r</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95295464"/>
                  </a:ext>
                </a:extLst>
              </a:tr>
              <a:tr h="208867">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nSpc>
                          <a:spcPct val="107000"/>
                        </a:lnSpc>
                      </a:pPr>
                      <a:r>
                        <a:rPr lang="en-US" sz="1050">
                          <a:effectLst/>
                        </a:rPr>
                        <a:t> </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pPr>
                      <a:r>
                        <a:rPr lang="en-US" sz="1000">
                          <a:effectLst/>
                        </a:rPr>
                        <a:t> </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5364413"/>
                  </a:ext>
                </a:extLst>
              </a:tr>
              <a:tr h="385308">
                <a:tc>
                  <a:txBody>
                    <a:bodyPr/>
                    <a:lstStyle/>
                    <a:p>
                      <a:pPr marL="213360">
                        <a:lnSpc>
                          <a:spcPct val="107000"/>
                        </a:lnSpc>
                      </a:pPr>
                      <a:r>
                        <a:rPr lang="en-US" sz="1100" spc="5">
                          <a:effectLst/>
                        </a:rPr>
                        <a:t>M</a:t>
                      </a:r>
                      <a:r>
                        <a:rPr lang="en-US" sz="1100">
                          <a:effectLst/>
                        </a:rPr>
                        <a:t>us</a:t>
                      </a:r>
                      <a:r>
                        <a:rPr lang="en-US" sz="1100" spc="5">
                          <a:effectLst/>
                        </a:rPr>
                        <a:t>i</a:t>
                      </a:r>
                      <a:r>
                        <a:rPr lang="en-US" sz="1100">
                          <a:effectLst/>
                        </a:rPr>
                        <a:t>ca</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ct val="107000"/>
                        </a:lnSpc>
                        <a:spcBef>
                          <a:spcPts val="10"/>
                        </a:spcBef>
                        <a:spcAft>
                          <a:spcPts val="0"/>
                        </a:spcAft>
                      </a:pPr>
                      <a:r>
                        <a:rPr lang="it-IT" sz="1100" dirty="0">
                          <a:effectLst/>
                          <a:latin typeface="+mn-lt"/>
                          <a:ea typeface="Times New Roman" panose="02020603050405020304" pitchFamily="18" charset="0"/>
                          <a:cs typeface="Times New Roman" panose="02020603050405020304" pitchFamily="18" charset="0"/>
                        </a:rPr>
                        <a:t>I simboli dell’identità europea</a:t>
                      </a:r>
                    </a:p>
                  </a:txBody>
                  <a:tcPr marL="0" marR="0" marT="0" marB="0"/>
                </a:tc>
                <a:tc>
                  <a:txBody>
                    <a:bodyPr/>
                    <a:lstStyle/>
                    <a:p>
                      <a:pPr marL="182880">
                        <a:lnSpc>
                          <a:spcPct val="107000"/>
                        </a:lnSpc>
                        <a:spcBef>
                          <a:spcPts val="25"/>
                        </a:spcBef>
                        <a:spcAft>
                          <a:spcPts val="0"/>
                        </a:spcAft>
                      </a:pPr>
                      <a:r>
                        <a:rPr lang="it-IT" sz="1050" dirty="0">
                          <a:effectLst/>
                          <a:latin typeface="+mn-lt"/>
                          <a:ea typeface="Times New Roman" panose="02020603050405020304" pitchFamily="18" charset="0"/>
                          <a:cs typeface="Times New Roman" panose="02020603050405020304" pitchFamily="18" charset="0"/>
                        </a:rPr>
                        <a:t>‘’L’Inno alla gioia’’ simbolo di unità e pace in Europa</a:t>
                      </a:r>
                    </a:p>
                  </a:txBody>
                  <a:tcPr marL="0" marR="0" marT="0" marB="0"/>
                </a:tc>
                <a:tc>
                  <a:txBody>
                    <a:bodyPr/>
                    <a:lstStyle/>
                    <a:p>
                      <a:pPr marL="302895" marR="286385" algn="ctr">
                        <a:lnSpc>
                          <a:spcPct val="107000"/>
                        </a:lnSpc>
                        <a:spcBef>
                          <a:spcPts val="10"/>
                        </a:spcBef>
                        <a:spcAft>
                          <a:spcPts val="0"/>
                        </a:spcAft>
                      </a:pPr>
                      <a:r>
                        <a:rPr lang="en-US" sz="1100">
                          <a:effectLst/>
                        </a:rPr>
                        <a:t>2</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100"/>
                        </a:lnSpc>
                      </a:pPr>
                      <a:r>
                        <a:rPr lang="en-US" sz="1050" spc="5" dirty="0">
                          <a:effectLst/>
                        </a:rPr>
                        <a:t>I-I</a:t>
                      </a:r>
                      <a:r>
                        <a:rPr lang="en-US" sz="1050" dirty="0">
                          <a:effectLst/>
                        </a:rPr>
                        <a:t>I </a:t>
                      </a:r>
                      <a:r>
                        <a:rPr lang="en-US" sz="1050" spc="5" dirty="0" err="1">
                          <a:effectLst/>
                        </a:rPr>
                        <a:t>Q</a:t>
                      </a:r>
                      <a:r>
                        <a:rPr lang="en-US" sz="1050" dirty="0" err="1">
                          <a:effectLst/>
                        </a:rPr>
                        <a:t>ua</a:t>
                      </a:r>
                      <a:r>
                        <a:rPr lang="en-US" sz="1050" spc="-15" dirty="0" err="1">
                          <a:effectLst/>
                        </a:rPr>
                        <a:t>d</a:t>
                      </a:r>
                      <a:r>
                        <a:rPr lang="en-US" sz="1050" spc="5" dirty="0" err="1">
                          <a:effectLst/>
                        </a:rPr>
                        <a:t>r</a:t>
                      </a:r>
                      <a:r>
                        <a:rPr lang="en-US" sz="1050" spc="-15" dirty="0" err="1">
                          <a:effectLst/>
                        </a:rPr>
                        <a:t>i</a:t>
                      </a:r>
                      <a:r>
                        <a:rPr lang="en-US" sz="1050" spc="5" dirty="0" err="1">
                          <a:effectLst/>
                        </a:rPr>
                        <a:t>m</a:t>
                      </a:r>
                      <a:r>
                        <a:rPr lang="en-US" sz="1050" dirty="0" err="1">
                          <a:effectLst/>
                        </a:rPr>
                        <a:t>e</a:t>
                      </a:r>
                      <a:r>
                        <a:rPr lang="en-US" sz="1050" spc="-10" dirty="0" err="1">
                          <a:effectLst/>
                        </a:rPr>
                        <a:t>s</a:t>
                      </a:r>
                      <a:r>
                        <a:rPr lang="en-US" sz="1050" spc="5" dirty="0" err="1">
                          <a:effectLst/>
                        </a:rPr>
                        <a:t>tr</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49890878"/>
                  </a:ext>
                </a:extLst>
              </a:tr>
              <a:tr h="374764">
                <a:tc>
                  <a:txBody>
                    <a:bodyPr/>
                    <a:lstStyle/>
                    <a:p>
                      <a:pPr marL="213360">
                        <a:lnSpc>
                          <a:spcPts val="1100"/>
                        </a:lnSpc>
                      </a:pPr>
                      <a:r>
                        <a:rPr lang="en-US" sz="1100" spc="-5">
                          <a:effectLst/>
                        </a:rPr>
                        <a:t>S</a:t>
                      </a:r>
                      <a:r>
                        <a:rPr lang="en-US" sz="1100">
                          <a:effectLst/>
                        </a:rPr>
                        <a:t>cienze</a:t>
                      </a:r>
                      <a:endParaRPr lang="it-IT" sz="1050">
                        <a:effectLst/>
                      </a:endParaRPr>
                    </a:p>
                    <a:p>
                      <a:pPr marL="213360">
                        <a:lnSpc>
                          <a:spcPts val="1200"/>
                        </a:lnSpc>
                      </a:pPr>
                      <a:r>
                        <a:rPr lang="en-US" sz="1100" spc="5">
                          <a:effectLst/>
                        </a:rPr>
                        <a:t>M</a:t>
                      </a:r>
                      <a:r>
                        <a:rPr lang="en-US" sz="1100">
                          <a:effectLst/>
                        </a:rPr>
                        <a:t>oto</a:t>
                      </a:r>
                      <a:r>
                        <a:rPr lang="en-US" sz="1100" spc="-10">
                          <a:effectLst/>
                        </a:rPr>
                        <a:t>r</a:t>
                      </a:r>
                      <a:r>
                        <a:rPr lang="en-US" sz="1100" spc="5">
                          <a:effectLst/>
                        </a:rPr>
                        <a:t>i</a:t>
                      </a:r>
                      <a:r>
                        <a:rPr lang="en-US" sz="1100">
                          <a:effectLst/>
                        </a:rPr>
                        <a:t>e</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000"/>
                        </a:lnSpc>
                      </a:pPr>
                      <a:r>
                        <a:rPr lang="en-US" sz="1200" spc="-5">
                          <a:effectLst/>
                        </a:rPr>
                        <a:t>E</a:t>
                      </a:r>
                      <a:r>
                        <a:rPr lang="en-US" sz="1200">
                          <a:effectLst/>
                        </a:rPr>
                        <a:t>duca</a:t>
                      </a:r>
                      <a:r>
                        <a:rPr lang="en-US" sz="1200" spc="-25">
                          <a:effectLst/>
                        </a:rPr>
                        <a:t>z</a:t>
                      </a:r>
                      <a:r>
                        <a:rPr lang="en-US" sz="1200" spc="-5">
                          <a:effectLst/>
                        </a:rPr>
                        <a:t>i</a:t>
                      </a:r>
                      <a:r>
                        <a:rPr lang="en-US" sz="1200">
                          <a:effectLst/>
                        </a:rPr>
                        <a:t>one a</a:t>
                      </a:r>
                      <a:r>
                        <a:rPr lang="en-US" sz="1200" spc="-5">
                          <a:effectLst/>
                        </a:rPr>
                        <a:t>ll</a:t>
                      </a:r>
                      <a:r>
                        <a:rPr lang="en-US" sz="1200">
                          <a:effectLst/>
                        </a:rPr>
                        <a:t>a</a:t>
                      </a:r>
                      <a:r>
                        <a:rPr lang="en-US" sz="1200" spc="-10">
                          <a:effectLst/>
                        </a:rPr>
                        <a:t> </a:t>
                      </a:r>
                      <a:r>
                        <a:rPr lang="en-US" sz="1200">
                          <a:effectLst/>
                        </a:rPr>
                        <a:t>sa</a:t>
                      </a:r>
                      <a:r>
                        <a:rPr lang="en-US" sz="1200" spc="-5">
                          <a:effectLst/>
                        </a:rPr>
                        <a:t>l</a:t>
                      </a:r>
                      <a:r>
                        <a:rPr lang="en-US" sz="1200" spc="-15">
                          <a:effectLst/>
                        </a:rPr>
                        <a:t>u</a:t>
                      </a:r>
                      <a:r>
                        <a:rPr lang="en-US" sz="1200" spc="5">
                          <a:effectLst/>
                        </a:rPr>
                        <a:t>t</a:t>
                      </a:r>
                      <a:r>
                        <a:rPr lang="en-US" sz="1200">
                          <a:effectLst/>
                        </a:rPr>
                        <a:t>e</a:t>
                      </a:r>
                      <a:r>
                        <a:rPr lang="en-US" sz="1200" spc="5">
                          <a:effectLst/>
                        </a:rPr>
                        <a:t> </a:t>
                      </a:r>
                      <a:r>
                        <a:rPr lang="en-US" sz="1200">
                          <a:effectLst/>
                        </a:rPr>
                        <a:t>e</a:t>
                      </a:r>
                      <a:r>
                        <a:rPr lang="en-US" sz="1200" spc="-5">
                          <a:effectLst/>
                        </a:rPr>
                        <a:t> </a:t>
                      </a:r>
                      <a:r>
                        <a:rPr lang="en-US" sz="1200">
                          <a:effectLst/>
                        </a:rPr>
                        <a:t>al</a:t>
                      </a:r>
                      <a:endParaRPr lang="it-IT" sz="1100">
                        <a:effectLst/>
                      </a:endParaRPr>
                    </a:p>
                    <a:p>
                      <a:pPr marL="182880">
                        <a:lnSpc>
                          <a:spcPts val="1100"/>
                        </a:lnSpc>
                      </a:pPr>
                      <a:r>
                        <a:rPr lang="en-US" sz="1200">
                          <a:effectLst/>
                        </a:rPr>
                        <a:t>beness</a:t>
                      </a:r>
                      <a:r>
                        <a:rPr lang="en-US" sz="1200" spc="-15">
                          <a:effectLst/>
                        </a:rPr>
                        <a:t>e</a:t>
                      </a:r>
                      <a:r>
                        <a:rPr lang="en-US" sz="1200" spc="5">
                          <a:effectLst/>
                        </a:rPr>
                        <a:t>r</a:t>
                      </a:r>
                      <a:r>
                        <a:rPr lang="en-US" sz="1200">
                          <a:effectLst/>
                        </a:rPr>
                        <a:t>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ts val="1100"/>
                        </a:lnSpc>
                      </a:pPr>
                      <a:r>
                        <a:rPr lang="en-US" sz="1100" spc="-5" dirty="0" err="1">
                          <a:effectLst/>
                        </a:rPr>
                        <a:t>E</a:t>
                      </a:r>
                      <a:r>
                        <a:rPr lang="en-US" sz="1100" dirty="0" err="1">
                          <a:effectLst/>
                        </a:rPr>
                        <a:t>duca</a:t>
                      </a:r>
                      <a:r>
                        <a:rPr lang="en-US" sz="1100" spc="-25" dirty="0" err="1">
                          <a:effectLst/>
                        </a:rPr>
                        <a:t>z</a:t>
                      </a:r>
                      <a:r>
                        <a:rPr lang="en-US" sz="1100" spc="-5" dirty="0" err="1">
                          <a:effectLst/>
                        </a:rPr>
                        <a:t>i</a:t>
                      </a:r>
                      <a:r>
                        <a:rPr lang="en-US" sz="1100" dirty="0" err="1">
                          <a:effectLst/>
                        </a:rPr>
                        <a:t>one</a:t>
                      </a:r>
                      <a:r>
                        <a:rPr lang="en-US" sz="1100" dirty="0">
                          <a:effectLst/>
                        </a:rPr>
                        <a:t> </a:t>
                      </a:r>
                      <a:r>
                        <a:rPr lang="en-US" sz="1100" dirty="0" err="1">
                          <a:effectLst/>
                        </a:rPr>
                        <a:t>a</a:t>
                      </a:r>
                      <a:r>
                        <a:rPr lang="en-US" sz="1100" spc="-5" dirty="0" err="1">
                          <a:effectLst/>
                        </a:rPr>
                        <a:t>l</a:t>
                      </a:r>
                      <a:r>
                        <a:rPr lang="en-US" sz="1100" spc="-15" dirty="0" err="1">
                          <a:effectLst/>
                        </a:rPr>
                        <a:t>i</a:t>
                      </a:r>
                      <a:r>
                        <a:rPr lang="en-US" sz="1100" spc="5" dirty="0" err="1">
                          <a:effectLst/>
                        </a:rPr>
                        <a:t>m</a:t>
                      </a:r>
                      <a:r>
                        <a:rPr lang="en-US" sz="1100" dirty="0" err="1">
                          <a:effectLst/>
                        </a:rPr>
                        <a:t>en</a:t>
                      </a:r>
                      <a:r>
                        <a:rPr lang="en-US" sz="1100" spc="5" dirty="0" err="1">
                          <a:effectLst/>
                        </a:rPr>
                        <a:t>t</a:t>
                      </a:r>
                      <a:r>
                        <a:rPr lang="en-US" sz="1100" spc="-15" dirty="0" err="1">
                          <a:effectLst/>
                        </a:rPr>
                        <a:t>a</a:t>
                      </a:r>
                      <a:r>
                        <a:rPr lang="en-US" sz="1100" spc="5" dirty="0" err="1">
                          <a:effectLst/>
                        </a:rPr>
                        <a:t>r</a:t>
                      </a:r>
                      <a:r>
                        <a:rPr lang="en-US" sz="1100" dirty="0" err="1">
                          <a:effectLst/>
                        </a:rPr>
                        <a:t>e</a:t>
                      </a:r>
                      <a:r>
                        <a:rPr lang="en-US" sz="1100" dirty="0">
                          <a:effectLst/>
                        </a:rPr>
                        <a:t>, </a:t>
                      </a:r>
                      <a:r>
                        <a:rPr lang="en-US" sz="1100" dirty="0" err="1">
                          <a:effectLst/>
                        </a:rPr>
                        <a:t>contrasto</a:t>
                      </a:r>
                      <a:r>
                        <a:rPr lang="en-US" sz="1100" dirty="0">
                          <a:effectLst/>
                        </a:rPr>
                        <a:t> alle </a:t>
                      </a:r>
                      <a:r>
                        <a:rPr lang="en-US" sz="1100" dirty="0" err="1">
                          <a:effectLst/>
                        </a:rPr>
                        <a:t>dipendenze</a:t>
                      </a:r>
                      <a:r>
                        <a:rPr lang="en-US" sz="1100" dirty="0">
                          <a:effectLst/>
                        </a:rPr>
                        <a:t> </a:t>
                      </a:r>
                      <a:r>
                        <a:rPr lang="en-US" sz="1100" dirty="0" err="1">
                          <a:effectLst/>
                        </a:rPr>
                        <a:t>derivanti</a:t>
                      </a:r>
                      <a:r>
                        <a:rPr lang="en-US" sz="1100" dirty="0">
                          <a:effectLst/>
                        </a:rPr>
                        <a:t> da </a:t>
                      </a:r>
                      <a:r>
                        <a:rPr lang="en-US" sz="1100" dirty="0" err="1">
                          <a:effectLst/>
                        </a:rPr>
                        <a:t>droghe</a:t>
                      </a:r>
                      <a:r>
                        <a:rPr lang="en-US" sz="1100" dirty="0">
                          <a:effectLst/>
                        </a:rPr>
                        <a:t>, </a:t>
                      </a:r>
                      <a:r>
                        <a:rPr lang="en-US" sz="1100" dirty="0" err="1">
                          <a:effectLst/>
                        </a:rPr>
                        <a:t>fumo</a:t>
                      </a:r>
                      <a:r>
                        <a:rPr lang="en-US" sz="1100" dirty="0">
                          <a:effectLst/>
                        </a:rPr>
                        <a:t>, </a:t>
                      </a:r>
                      <a:r>
                        <a:rPr lang="en-US" sz="1100" dirty="0" err="1">
                          <a:effectLst/>
                        </a:rPr>
                        <a:t>alcool</a:t>
                      </a:r>
                      <a:r>
                        <a:rPr lang="en-US" sz="1100" dirty="0">
                          <a:effectLst/>
                        </a:rPr>
                        <a:t>, doping</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0830" marR="298450" algn="ctr">
                        <a:lnSpc>
                          <a:spcPts val="1100"/>
                        </a:lnSpc>
                        <a:spcAft>
                          <a:spcPts val="0"/>
                        </a:spcAft>
                      </a:pPr>
                      <a:r>
                        <a:rPr lang="en-US" sz="1100">
                          <a:effectLst/>
                        </a:rPr>
                        <a:t>2</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ts val="1100"/>
                        </a:lnSpc>
                      </a:pPr>
                      <a:r>
                        <a:rPr lang="en-US" sz="1050" spc="5">
                          <a:effectLst/>
                        </a:rPr>
                        <a:t>I-I</a:t>
                      </a:r>
                      <a:r>
                        <a:rPr lang="en-US" sz="1050">
                          <a:effectLst/>
                        </a:rPr>
                        <a:t>I </a:t>
                      </a:r>
                      <a:r>
                        <a:rPr lang="en-US" sz="1050" spc="5">
                          <a:effectLst/>
                        </a:rPr>
                        <a:t>Q</a:t>
                      </a:r>
                      <a:r>
                        <a:rPr lang="en-US" sz="1050">
                          <a:effectLst/>
                        </a:rPr>
                        <a:t>ua</a:t>
                      </a:r>
                      <a:r>
                        <a:rPr lang="en-US" sz="1050" spc="-15">
                          <a:effectLst/>
                        </a:rPr>
                        <a:t>d</a:t>
                      </a:r>
                      <a:r>
                        <a:rPr lang="en-US" sz="1050" spc="5">
                          <a:effectLst/>
                        </a:rPr>
                        <a:t>r</a:t>
                      </a:r>
                      <a:r>
                        <a:rPr lang="en-US" sz="1050" spc="-15">
                          <a:effectLst/>
                        </a:rPr>
                        <a:t>i</a:t>
                      </a:r>
                      <a:r>
                        <a:rPr lang="en-US" sz="1050" spc="5">
                          <a:effectLst/>
                        </a:rPr>
                        <a:t>m</a:t>
                      </a:r>
                      <a:r>
                        <a:rPr lang="en-US" sz="1050">
                          <a:effectLst/>
                        </a:rPr>
                        <a:t>e</a:t>
                      </a:r>
                      <a:r>
                        <a:rPr lang="en-US" sz="1050" spc="-10">
                          <a:effectLst/>
                        </a:rPr>
                        <a:t>s</a:t>
                      </a:r>
                      <a:r>
                        <a:rPr lang="en-US" sz="1050" spc="5">
                          <a:effectLst/>
                        </a:rPr>
                        <a:t>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10031469"/>
                  </a:ext>
                </a:extLst>
              </a:tr>
              <a:tr h="433122">
                <a:tc>
                  <a:txBody>
                    <a:bodyPr/>
                    <a:lstStyle/>
                    <a:p>
                      <a:pPr marL="213360">
                        <a:lnSpc>
                          <a:spcPts val="1200"/>
                        </a:lnSpc>
                      </a:pPr>
                      <a:r>
                        <a:rPr lang="en-US" sz="1100" spc="5">
                          <a:effectLst/>
                        </a:rPr>
                        <a:t>I</a:t>
                      </a:r>
                      <a:r>
                        <a:rPr lang="en-US" sz="1100" spc="-5">
                          <a:effectLst/>
                        </a:rPr>
                        <a:t>R</a:t>
                      </a:r>
                      <a:r>
                        <a:rPr lang="en-US" sz="1100">
                          <a:effectLst/>
                        </a:rPr>
                        <a:t>C</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ct val="107000"/>
                        </a:lnSpc>
                        <a:spcBef>
                          <a:spcPts val="35"/>
                        </a:spcBef>
                        <a:spcAft>
                          <a:spcPts val="0"/>
                        </a:spcAft>
                      </a:pPr>
                      <a:r>
                        <a:rPr lang="en-US" sz="1200" spc="-5" dirty="0">
                          <a:effectLst/>
                        </a:rPr>
                        <a:t>La </a:t>
                      </a:r>
                      <a:r>
                        <a:rPr lang="en-US" sz="1200" spc="-5" dirty="0" err="1">
                          <a:effectLst/>
                        </a:rPr>
                        <a:t>comunità</a:t>
                      </a:r>
                      <a:r>
                        <a:rPr lang="en-US" sz="1200" spc="-5" dirty="0">
                          <a:effectLst/>
                        </a:rPr>
                        <a:t> </a:t>
                      </a:r>
                      <a:r>
                        <a:rPr lang="en-US" sz="1200" spc="-5" dirty="0" err="1">
                          <a:effectLst/>
                        </a:rPr>
                        <a:t>nazionale</a:t>
                      </a:r>
                      <a:r>
                        <a:rPr lang="en-US" sz="1200" spc="-5" dirty="0">
                          <a:effectLst/>
                        </a:rPr>
                        <a:t> ed </a:t>
                      </a:r>
                      <a:r>
                        <a:rPr lang="en-US" sz="1200" spc="-5" dirty="0" err="1">
                          <a:effectLst/>
                        </a:rPr>
                        <a:t>europea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2880">
                        <a:lnSpc>
                          <a:spcPct val="107000"/>
                        </a:lnSpc>
                        <a:spcBef>
                          <a:spcPts val="35"/>
                        </a:spcBef>
                        <a:spcAft>
                          <a:spcPts val="0"/>
                        </a:spcAft>
                      </a:pPr>
                      <a:r>
                        <a:rPr lang="en-US" sz="1100" spc="-5" dirty="0">
                          <a:effectLst/>
                        </a:rPr>
                        <a:t>Le </a:t>
                      </a:r>
                      <a:r>
                        <a:rPr lang="en-US" sz="1100" spc="-5" dirty="0" err="1">
                          <a:effectLst/>
                        </a:rPr>
                        <a:t>principali</a:t>
                      </a:r>
                      <a:r>
                        <a:rPr lang="en-US" sz="1100" spc="-5" dirty="0">
                          <a:effectLst/>
                        </a:rPr>
                        <a:t> </a:t>
                      </a:r>
                      <a:r>
                        <a:rPr lang="en-US" sz="1100" spc="-5" dirty="0" err="1">
                          <a:effectLst/>
                        </a:rPr>
                        <a:t>festività</a:t>
                      </a:r>
                      <a:r>
                        <a:rPr lang="en-US" sz="1100" spc="-5" dirty="0">
                          <a:effectLst/>
                        </a:rPr>
                        <a:t> religiose celebrate in </a:t>
                      </a:r>
                      <a:r>
                        <a:rPr lang="en-US" sz="1100" spc="-5" dirty="0" err="1">
                          <a:effectLst/>
                        </a:rPr>
                        <a:t>diversi</a:t>
                      </a:r>
                      <a:r>
                        <a:rPr lang="en-US" sz="1100" spc="-5" dirty="0">
                          <a:effectLst/>
                        </a:rPr>
                        <a:t> </a:t>
                      </a:r>
                      <a:r>
                        <a:rPr lang="en-US" sz="1100" spc="-5" dirty="0" err="1">
                          <a:effectLst/>
                        </a:rPr>
                        <a:t>paesi</a:t>
                      </a:r>
                      <a:r>
                        <a:rPr lang="en-US" sz="1100" spc="-5" dirty="0">
                          <a:effectLst/>
                        </a:rPr>
                        <a:t> </a:t>
                      </a:r>
                      <a:r>
                        <a:rPr lang="en-US" sz="1100" spc="-5" dirty="0" err="1">
                          <a:effectLst/>
                        </a:rPr>
                        <a:t>europei</a:t>
                      </a:r>
                      <a:endParaRPr lang="en-US" sz="1100" spc="-5" dirty="0">
                        <a:effectLst/>
                      </a:endParaRPr>
                    </a:p>
                  </a:txBody>
                  <a:tcPr marL="0" marR="0" marT="0" marB="0"/>
                </a:tc>
                <a:tc>
                  <a:txBody>
                    <a:bodyPr/>
                    <a:lstStyle/>
                    <a:p>
                      <a:pPr marL="294005" marR="295275" algn="ctr">
                        <a:lnSpc>
                          <a:spcPct val="107000"/>
                        </a:lnSpc>
                        <a:spcBef>
                          <a:spcPts val="35"/>
                        </a:spcBef>
                        <a:spcAft>
                          <a:spcPts val="0"/>
                        </a:spcAft>
                      </a:pPr>
                      <a:r>
                        <a:rPr lang="en-US" sz="1100">
                          <a:effectLst/>
                        </a:rPr>
                        <a:t>2</a:t>
                      </a:r>
                      <a:endParaRPr lang="it-IT" sz="10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135">
                        <a:lnSpc>
                          <a:spcPct val="107000"/>
                        </a:lnSpc>
                        <a:spcBef>
                          <a:spcPts val="10"/>
                        </a:spcBef>
                        <a:spcAft>
                          <a:spcPts val="0"/>
                        </a:spcAft>
                      </a:pPr>
                      <a:r>
                        <a:rPr lang="en-US" sz="1050" spc="5">
                          <a:effectLst/>
                        </a:rPr>
                        <a:t>I</a:t>
                      </a:r>
                      <a:r>
                        <a:rPr lang="en-US" sz="1050" spc="-10">
                          <a:effectLst/>
                        </a:rPr>
                        <a:t>-</a:t>
                      </a:r>
                      <a:r>
                        <a:rPr lang="en-US" sz="1050" spc="5">
                          <a:effectLst/>
                        </a:rPr>
                        <a:t>I</a:t>
                      </a:r>
                      <a:r>
                        <a:rPr lang="en-US" sz="1050">
                          <a:effectLst/>
                        </a:rPr>
                        <a:t>I </a:t>
                      </a:r>
                      <a:r>
                        <a:rPr lang="en-US" sz="1050" spc="5">
                          <a:effectLst/>
                        </a:rPr>
                        <a:t>Q</a:t>
                      </a:r>
                      <a:r>
                        <a:rPr lang="en-US" sz="1050">
                          <a:effectLst/>
                        </a:rPr>
                        <a:t>u</a:t>
                      </a:r>
                      <a:r>
                        <a:rPr lang="en-US" sz="1050" spc="-15">
                          <a:effectLst/>
                        </a:rPr>
                        <a:t>ad</a:t>
                      </a:r>
                      <a:r>
                        <a:rPr lang="en-US" sz="1050" spc="5">
                          <a:effectLst/>
                        </a:rPr>
                        <a:t>r</a:t>
                      </a:r>
                      <a:r>
                        <a:rPr lang="en-US" sz="1050" spc="-5">
                          <a:effectLst/>
                        </a:rPr>
                        <a:t>i</a:t>
                      </a:r>
                      <a:r>
                        <a:rPr lang="en-US" sz="1050" spc="5">
                          <a:effectLst/>
                        </a:rPr>
                        <a:t>m</a:t>
                      </a:r>
                      <a:r>
                        <a:rPr lang="en-US" sz="1050">
                          <a:effectLst/>
                        </a:rPr>
                        <a:t>e</a:t>
                      </a:r>
                      <a:r>
                        <a:rPr lang="en-US" sz="1050" spc="-10">
                          <a:effectLst/>
                        </a:rPr>
                        <a:t>s</a:t>
                      </a:r>
                      <a:r>
                        <a:rPr lang="en-US" sz="1050" spc="5">
                          <a:effectLst/>
                        </a:rPr>
                        <a:t>t</a:t>
                      </a:r>
                      <a:r>
                        <a:rPr lang="en-US" sz="1050" spc="-10">
                          <a:effectLst/>
                        </a:rPr>
                        <a:t>r</a:t>
                      </a:r>
                      <a:r>
                        <a:rPr lang="en-US" sz="1050">
                          <a:effectLst/>
                        </a:rPr>
                        <a:t>e</a:t>
                      </a:r>
                      <a:endParaRPr lang="it-IT"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39291052"/>
                  </a:ext>
                </a:extLst>
              </a:tr>
              <a:tr h="403331">
                <a:tc gridSpan="2">
                  <a:txBody>
                    <a:bodyPr/>
                    <a:lstStyle/>
                    <a:p>
                      <a:pPr marL="182880">
                        <a:lnSpc>
                          <a:spcPts val="1100"/>
                        </a:lnSpc>
                      </a:pPr>
                      <a:endParaRPr lang="en-US" sz="1050" spc="-25" dirty="0">
                        <a:effectLst/>
                      </a:endParaRPr>
                    </a:p>
                    <a:p>
                      <a:pPr marL="182880">
                        <a:lnSpc>
                          <a:spcPts val="1100"/>
                        </a:lnSpc>
                      </a:pPr>
                      <a:r>
                        <a:rPr lang="en-US" sz="1050" spc="-25" dirty="0" err="1">
                          <a:effectLst/>
                        </a:rPr>
                        <a:t>T</a:t>
                      </a:r>
                      <a:r>
                        <a:rPr lang="en-US" sz="1050" dirty="0" err="1">
                          <a:effectLst/>
                        </a:rPr>
                        <a:t>ota</a:t>
                      </a:r>
                      <a:r>
                        <a:rPr lang="en-US" sz="1050" spc="5" dirty="0" err="1">
                          <a:effectLst/>
                        </a:rPr>
                        <a:t>l</a:t>
                      </a:r>
                      <a:r>
                        <a:rPr lang="en-US" sz="1050" dirty="0" err="1">
                          <a:effectLst/>
                        </a:rPr>
                        <a:t>e</a:t>
                      </a:r>
                      <a:r>
                        <a:rPr lang="en-US" sz="1050" dirty="0">
                          <a:effectLst/>
                        </a:rPr>
                        <a:t> o</a:t>
                      </a:r>
                      <a:r>
                        <a:rPr lang="en-US" sz="1050" spc="5" dirty="0">
                          <a:effectLst/>
                        </a:rPr>
                        <a:t>r</a:t>
                      </a:r>
                      <a:r>
                        <a:rPr lang="en-US" sz="1050" dirty="0">
                          <a:effectLst/>
                        </a:rPr>
                        <a:t>e</a:t>
                      </a:r>
                      <a:r>
                        <a:rPr lang="en-US" sz="1050" spc="15" dirty="0">
                          <a:effectLst/>
                        </a:rPr>
                        <a:t> </a:t>
                      </a:r>
                      <a:r>
                        <a:rPr lang="en-US" sz="1050" spc="-15" dirty="0" err="1">
                          <a:effectLst/>
                        </a:rPr>
                        <a:t>a</a:t>
                      </a:r>
                      <a:r>
                        <a:rPr lang="en-US" sz="1050" spc="-5" dirty="0" err="1">
                          <a:effectLst/>
                        </a:rPr>
                        <a:t>nnu</a:t>
                      </a:r>
                      <a:r>
                        <a:rPr lang="en-US" sz="1050" dirty="0" err="1">
                          <a:effectLst/>
                        </a:rPr>
                        <a:t>e</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tc>
                  <a:txBody>
                    <a:bodyPr/>
                    <a:lstStyle/>
                    <a:p>
                      <a:pPr>
                        <a:lnSpc>
                          <a:spcPct val="107000"/>
                        </a:lnSpc>
                      </a:pPr>
                      <a:r>
                        <a:rPr lang="en-US" sz="1000" dirty="0">
                          <a:effectLst/>
                        </a:rPr>
                        <a:t> </a:t>
                      </a:r>
                      <a:endParaRPr lang="it-IT"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259080">
                        <a:lnSpc>
                          <a:spcPts val="1100"/>
                        </a:lnSpc>
                      </a:pPr>
                      <a:endParaRPr lang="en-US" sz="1100" dirty="0">
                        <a:effectLst/>
                      </a:endParaRPr>
                    </a:p>
                    <a:p>
                      <a:pPr marL="259080">
                        <a:lnSpc>
                          <a:spcPts val="1100"/>
                        </a:lnSpc>
                      </a:pPr>
                      <a:r>
                        <a:rPr lang="en-US" sz="1100" dirty="0">
                          <a:effectLst/>
                        </a:rPr>
                        <a:t>33</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extLst>
                  <a:ext uri="{0D108BD9-81ED-4DB2-BD59-A6C34878D82A}">
                    <a16:rowId xmlns:a16="http://schemas.microsoft.com/office/drawing/2014/main" val="2801825027"/>
                  </a:ext>
                </a:extLst>
              </a:tr>
            </a:tbl>
          </a:graphicData>
        </a:graphic>
      </p:graphicFrame>
    </p:spTree>
    <p:extLst>
      <p:ext uri="{BB962C8B-B14F-4D97-AF65-F5344CB8AC3E}">
        <p14:creationId xmlns:p14="http://schemas.microsoft.com/office/powerpoint/2010/main" val="269653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260648"/>
            <a:ext cx="662473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RIFERIMENTI NORMATIVI</a:t>
            </a:r>
          </a:p>
        </p:txBody>
      </p:sp>
      <p:sp>
        <p:nvSpPr>
          <p:cNvPr id="5" name="CasellaDiTesto 4"/>
          <p:cNvSpPr txBox="1"/>
          <p:nvPr/>
        </p:nvSpPr>
        <p:spPr>
          <a:xfrm>
            <a:off x="899592" y="908720"/>
            <a:ext cx="6912768" cy="6186309"/>
          </a:xfrm>
          <a:prstGeom prst="rect">
            <a:avLst/>
          </a:prstGeom>
          <a:noFill/>
        </p:spPr>
        <p:txBody>
          <a:bodyPr wrap="square" rtlCol="0">
            <a:spAutoFit/>
          </a:bodyPr>
          <a:lstStyle/>
          <a:p>
            <a:r>
              <a:rPr lang="it-IT" dirty="0"/>
              <a:t>I riferimenti normativi per la stesura del presente curricolo sono i seguenti:</a:t>
            </a:r>
          </a:p>
          <a:p>
            <a:r>
              <a:rPr lang="it-IT" dirty="0"/>
              <a:t>•	Raccomandazioni del Parlamento europeo e del Consiglio 18 dicembre 2006 relativa a competenze chiave per l'apprendimento permanente.</a:t>
            </a:r>
          </a:p>
          <a:p>
            <a:r>
              <a:rPr lang="it-IT" dirty="0"/>
              <a:t>•	D.M. n°139 del 2007</a:t>
            </a:r>
          </a:p>
          <a:p>
            <a:r>
              <a:rPr lang="it-IT" dirty="0"/>
              <a:t>•	DM.254/2012 Indicazioni per il curricolo per la Scuola dell'infanzia e per il primo ciclo d'istruzione</a:t>
            </a:r>
          </a:p>
          <a:p>
            <a:r>
              <a:rPr lang="it-IT" dirty="0"/>
              <a:t>•	Legge n.107/2015 di Riforma della scuola</a:t>
            </a:r>
          </a:p>
          <a:p>
            <a:r>
              <a:rPr lang="it-IT" dirty="0"/>
              <a:t>•	Aggiornamento delle Raccomandazioni del Parlamento europeo e del Consiglio 18 dicembre 2006 relativa a competenze chiave per l'apprendimento permanente.</a:t>
            </a:r>
          </a:p>
          <a:p>
            <a:r>
              <a:rPr lang="it-IT" dirty="0"/>
              <a:t>•	Legge n°92 del 20 agosto 2019</a:t>
            </a:r>
          </a:p>
          <a:p>
            <a:r>
              <a:rPr lang="it-IT" dirty="0"/>
              <a:t>•	Decreto n.35 del 22/06/2020</a:t>
            </a:r>
          </a:p>
          <a:p>
            <a:r>
              <a:rPr lang="it-IT" dirty="0"/>
              <a:t>•	Linee guida per l’insegnamento dell’educazione civica</a:t>
            </a:r>
          </a:p>
          <a:p>
            <a:r>
              <a:rPr lang="it-IT" dirty="0"/>
              <a:t>•	Obiettivi formativi (legge 107/2015 comma 7) e priorità strategiche PTOF</a:t>
            </a:r>
          </a:p>
          <a:p>
            <a:r>
              <a:rPr lang="it-IT" dirty="0"/>
              <a:t>•	Agenda 2030</a:t>
            </a:r>
          </a:p>
          <a:p>
            <a:r>
              <a:rPr lang="it-IT" dirty="0"/>
              <a:t>•	Atto d’indirizzo del Dirigente Scolastico</a:t>
            </a:r>
          </a:p>
          <a:p>
            <a:r>
              <a:rPr lang="it-IT" dirty="0"/>
              <a:t>•	Decreto delle Linee guida per l’insegnamento dell’Educazione Civica del 07/09/2024</a:t>
            </a:r>
          </a:p>
          <a:p>
            <a:endParaRPr lang="it-IT" dirty="0"/>
          </a:p>
        </p:txBody>
      </p:sp>
    </p:spTree>
    <p:extLst>
      <p:ext uri="{BB962C8B-B14F-4D97-AF65-F5344CB8AC3E}">
        <p14:creationId xmlns:p14="http://schemas.microsoft.com/office/powerpoint/2010/main" val="55179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542FAFCB-5CDB-4D83-8437-520B3097EF87}"/>
              </a:ext>
            </a:extLst>
          </p:cNvPr>
          <p:cNvGraphicFramePr>
            <a:graphicFrameLocks noGrp="1"/>
          </p:cNvGraphicFramePr>
          <p:nvPr>
            <p:extLst>
              <p:ext uri="{D42A27DB-BD31-4B8C-83A1-F6EECF244321}">
                <p14:modId xmlns:p14="http://schemas.microsoft.com/office/powerpoint/2010/main" val="521294740"/>
              </p:ext>
            </p:extLst>
          </p:nvPr>
        </p:nvGraphicFramePr>
        <p:xfrm>
          <a:off x="0" y="116632"/>
          <a:ext cx="9144000" cy="6965231"/>
        </p:xfrm>
        <a:graphic>
          <a:graphicData uri="http://schemas.openxmlformats.org/drawingml/2006/table">
            <a:tbl>
              <a:tblPr firstRow="1" firstCol="1" lastRow="1" lastCol="1" bandRow="1" bandCol="1">
                <a:tableStyleId>{5C22544A-7EE6-4342-B048-85BDC9FD1C3A}</a:tableStyleId>
              </a:tblPr>
              <a:tblGrid>
                <a:gridCol w="1177235">
                  <a:extLst>
                    <a:ext uri="{9D8B030D-6E8A-4147-A177-3AD203B41FA5}">
                      <a16:colId xmlns:a16="http://schemas.microsoft.com/office/drawing/2014/main" val="1696399521"/>
                    </a:ext>
                  </a:extLst>
                </a:gridCol>
                <a:gridCol w="2534503">
                  <a:extLst>
                    <a:ext uri="{9D8B030D-6E8A-4147-A177-3AD203B41FA5}">
                      <a16:colId xmlns:a16="http://schemas.microsoft.com/office/drawing/2014/main" val="484602617"/>
                    </a:ext>
                  </a:extLst>
                </a:gridCol>
                <a:gridCol w="3596566">
                  <a:extLst>
                    <a:ext uri="{9D8B030D-6E8A-4147-A177-3AD203B41FA5}">
                      <a16:colId xmlns:a16="http://schemas.microsoft.com/office/drawing/2014/main" val="3788386722"/>
                    </a:ext>
                  </a:extLst>
                </a:gridCol>
                <a:gridCol w="720080">
                  <a:extLst>
                    <a:ext uri="{9D8B030D-6E8A-4147-A177-3AD203B41FA5}">
                      <a16:colId xmlns:a16="http://schemas.microsoft.com/office/drawing/2014/main" val="982865212"/>
                    </a:ext>
                  </a:extLst>
                </a:gridCol>
                <a:gridCol w="1115616">
                  <a:extLst>
                    <a:ext uri="{9D8B030D-6E8A-4147-A177-3AD203B41FA5}">
                      <a16:colId xmlns:a16="http://schemas.microsoft.com/office/drawing/2014/main" val="303781323"/>
                    </a:ext>
                  </a:extLst>
                </a:gridCol>
              </a:tblGrid>
              <a:tr h="350300">
                <a:tc gridSpan="5">
                  <a:txBody>
                    <a:bodyPr/>
                    <a:lstStyle/>
                    <a:p>
                      <a:pPr marL="3994785" marR="3870960" algn="ctr">
                        <a:lnSpc>
                          <a:spcPts val="1200"/>
                        </a:lnSpc>
                        <a:spcAft>
                          <a:spcPts val="0"/>
                        </a:spcAft>
                      </a:pPr>
                      <a:endParaRPr lang="en-US" sz="1400" dirty="0">
                        <a:effectLst/>
                      </a:endParaRPr>
                    </a:p>
                    <a:p>
                      <a:pPr marL="3994785" marR="3870960" algn="ctr">
                        <a:lnSpc>
                          <a:spcPts val="1200"/>
                        </a:lnSpc>
                        <a:spcAft>
                          <a:spcPts val="0"/>
                        </a:spcAft>
                      </a:pPr>
                      <a:r>
                        <a:rPr lang="en-US" sz="1400" dirty="0">
                          <a:effectLst/>
                        </a:rPr>
                        <a:t>C</a:t>
                      </a:r>
                      <a:r>
                        <a:rPr lang="en-US" sz="1400" spc="35" dirty="0">
                          <a:effectLst/>
                        </a:rPr>
                        <a:t>L</a:t>
                      </a:r>
                      <a:r>
                        <a:rPr lang="en-US" sz="1400" spc="-60" dirty="0">
                          <a:effectLst/>
                        </a:rPr>
                        <a:t>A</a:t>
                      </a:r>
                      <a:r>
                        <a:rPr lang="en-US" sz="1400" spc="5" dirty="0">
                          <a:effectLst/>
                        </a:rPr>
                        <a:t>SS</a:t>
                      </a:r>
                      <a:r>
                        <a:rPr lang="en-US" sz="1400" dirty="0">
                          <a:effectLst/>
                        </a:rPr>
                        <a:t>E</a:t>
                      </a:r>
                      <a:r>
                        <a:rPr lang="en-US" sz="1400" spc="5" dirty="0">
                          <a:effectLst/>
                        </a:rPr>
                        <a:t> </a:t>
                      </a:r>
                      <a:r>
                        <a:rPr lang="en-US" sz="1400" dirty="0">
                          <a:effectLst/>
                        </a:rPr>
                        <a:t>T</a:t>
                      </a:r>
                      <a:r>
                        <a:rPr lang="en-US" sz="1400" spc="5" dirty="0">
                          <a:effectLst/>
                        </a:rPr>
                        <a:t>E</a:t>
                      </a:r>
                      <a:r>
                        <a:rPr lang="en-US" sz="1400" dirty="0">
                          <a:effectLst/>
                        </a:rPr>
                        <a:t>R</a:t>
                      </a:r>
                      <a:r>
                        <a:rPr lang="en-US" sz="1400" spc="45" dirty="0">
                          <a:effectLst/>
                        </a:rPr>
                        <a:t>Z</a:t>
                      </a:r>
                      <a:r>
                        <a:rPr lang="en-US" sz="1400" dirty="0">
                          <a:effectLst/>
                        </a:rPr>
                        <a:t>A</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191623946"/>
                  </a:ext>
                </a:extLst>
              </a:tr>
              <a:tr h="343381">
                <a:tc>
                  <a:txBody>
                    <a:bodyPr/>
                    <a:lstStyle/>
                    <a:p>
                      <a:pPr marL="213995">
                        <a:lnSpc>
                          <a:spcPts val="1100"/>
                        </a:lnSpc>
                      </a:pPr>
                      <a:r>
                        <a:rPr lang="en-US" sz="1200" spc="-5">
                          <a:effectLst/>
                        </a:rPr>
                        <a:t>D</a:t>
                      </a:r>
                      <a:r>
                        <a:rPr lang="en-US" sz="1200" spc="5">
                          <a:effectLst/>
                        </a:rPr>
                        <a:t>I</a:t>
                      </a:r>
                      <a:r>
                        <a:rPr lang="en-US" sz="1200" spc="-5">
                          <a:effectLst/>
                        </a:rPr>
                        <a:t>SC</a:t>
                      </a:r>
                      <a:r>
                        <a:rPr lang="en-US" sz="1200" spc="5">
                          <a:effectLst/>
                        </a:rPr>
                        <a:t>I</a:t>
                      </a:r>
                      <a:r>
                        <a:rPr lang="en-US" sz="1200" spc="-5">
                          <a:effectLst/>
                        </a:rPr>
                        <a:t>P</a:t>
                      </a:r>
                      <a:r>
                        <a:rPr lang="en-US" sz="1200" spc="-15">
                          <a:effectLst/>
                        </a:rPr>
                        <a:t>L</a:t>
                      </a:r>
                      <a:r>
                        <a:rPr lang="en-US" sz="1200" spc="5">
                          <a:effectLst/>
                        </a:rPr>
                        <a:t>I</a:t>
                      </a:r>
                      <a:r>
                        <a:rPr lang="en-US" sz="1200" spc="20">
                          <a:effectLst/>
                        </a:rPr>
                        <a:t>N</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spc="-25">
                          <a:effectLst/>
                        </a:rPr>
                        <a:t>T</a:t>
                      </a:r>
                      <a:r>
                        <a:rPr lang="en-US" sz="1200" spc="-5">
                          <a:effectLst/>
                        </a:rPr>
                        <a:t>E</a:t>
                      </a:r>
                      <a:r>
                        <a:rPr lang="en-US" sz="1200" spc="50">
                          <a:effectLst/>
                        </a:rPr>
                        <a:t>M</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spc="-55">
                          <a:effectLst/>
                        </a:rPr>
                        <a:t>A</a:t>
                      </a:r>
                      <a:r>
                        <a:rPr lang="en-US" sz="1200" spc="5">
                          <a:effectLst/>
                        </a:rPr>
                        <a:t>RGOM</a:t>
                      </a:r>
                      <a:r>
                        <a:rPr lang="en-US" sz="1200" spc="-5">
                          <a:effectLst/>
                        </a:rPr>
                        <a:t>EN</a:t>
                      </a:r>
                      <a:r>
                        <a:rPr lang="en-US" sz="1200" spc="-25">
                          <a:effectLst/>
                        </a:rPr>
                        <a:t>T</a:t>
                      </a:r>
                      <a:r>
                        <a:rPr lang="en-US" sz="1200">
                          <a:effectLst/>
                        </a:rPr>
                        <a:t>I</a:t>
                      </a:r>
                      <a:r>
                        <a:rPr lang="en-US" sz="1200" spc="25">
                          <a:effectLst/>
                        </a:rPr>
                        <a:t> </a:t>
                      </a:r>
                      <a:r>
                        <a:rPr lang="en-US" sz="1200" spc="-25">
                          <a:effectLst/>
                        </a:rPr>
                        <a:t>T</a:t>
                      </a:r>
                      <a:r>
                        <a:rPr lang="en-US" sz="1200" spc="45">
                          <a:effectLst/>
                        </a:rPr>
                        <a:t>R</a:t>
                      </a:r>
                      <a:r>
                        <a:rPr lang="en-US" sz="1200" spc="-65">
                          <a:effectLst/>
                        </a:rPr>
                        <a:t>A</a:t>
                      </a:r>
                      <a:r>
                        <a:rPr lang="en-US" sz="1200" spc="10">
                          <a:effectLst/>
                        </a:rPr>
                        <a:t>TT</a:t>
                      </a:r>
                      <a:r>
                        <a:rPr lang="en-US" sz="1200" spc="-30">
                          <a:effectLst/>
                        </a:rPr>
                        <a:t>A</a:t>
                      </a:r>
                      <a:r>
                        <a:rPr lang="en-US" sz="1200" spc="20">
                          <a:effectLst/>
                        </a:rPr>
                        <a:t>T</a:t>
                      </a:r>
                      <a:r>
                        <a:rPr lang="en-US" sz="1200">
                          <a:effectLst/>
                        </a:rPr>
                        <a:t>I</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a:lnSpc>
                          <a:spcPts val="1100"/>
                        </a:lnSpc>
                      </a:pPr>
                      <a:r>
                        <a:rPr lang="en-US" sz="1200" spc="-5">
                          <a:effectLst/>
                        </a:rPr>
                        <a:t>N</a:t>
                      </a:r>
                      <a:r>
                        <a:rPr lang="en-US" sz="1200" spc="5">
                          <a:effectLst/>
                        </a:rPr>
                        <a:t>.O</a:t>
                      </a:r>
                      <a:r>
                        <a:rPr lang="en-US" sz="1200" spc="-5">
                          <a:effectLst/>
                        </a:rPr>
                        <a:t>R</a:t>
                      </a:r>
                      <a:r>
                        <a:rPr lang="en-US" sz="1200">
                          <a:effectLst/>
                        </a:rPr>
                        <a:t>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000" spc="-5">
                          <a:effectLst/>
                        </a:rPr>
                        <a:t>PER</a:t>
                      </a:r>
                      <a:r>
                        <a:rPr lang="en-US" sz="1000" spc="5">
                          <a:effectLst/>
                        </a:rPr>
                        <a:t>IO</a:t>
                      </a:r>
                      <a:r>
                        <a:rPr lang="en-US" sz="1000" spc="-15">
                          <a:effectLst/>
                        </a:rPr>
                        <a:t>D</a:t>
                      </a:r>
                      <a:r>
                        <a:rPr lang="en-US" sz="1000">
                          <a:effectLst/>
                        </a:rPr>
                        <a:t>O</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37987887"/>
                  </a:ext>
                </a:extLst>
              </a:tr>
              <a:tr h="616905">
                <a:tc>
                  <a:txBody>
                    <a:bodyPr/>
                    <a:lstStyle/>
                    <a:p>
                      <a:pPr marL="213995">
                        <a:lnSpc>
                          <a:spcPct val="107000"/>
                        </a:lnSpc>
                        <a:spcBef>
                          <a:spcPts val="35"/>
                        </a:spcBef>
                        <a:spcAft>
                          <a:spcPts val="0"/>
                        </a:spcAft>
                      </a:pPr>
                      <a:r>
                        <a:rPr lang="en-US" sz="1200" spc="5">
                          <a:effectLst/>
                        </a:rPr>
                        <a:t>It</a:t>
                      </a:r>
                      <a:r>
                        <a:rPr lang="en-US" sz="1200" spc="-15">
                          <a:effectLst/>
                        </a:rPr>
                        <a:t>a</a:t>
                      </a:r>
                      <a:r>
                        <a:rPr lang="en-US" sz="1200" spc="5">
                          <a:effectLst/>
                        </a:rPr>
                        <a:t>li</a:t>
                      </a:r>
                      <a:r>
                        <a:rPr lang="en-US" sz="1200">
                          <a:effectLst/>
                        </a:rPr>
                        <a:t>a</a:t>
                      </a:r>
                      <a:r>
                        <a:rPr lang="en-US" sz="1200" spc="-5">
                          <a:effectLst/>
                        </a:rPr>
                        <a:t>n</a:t>
                      </a:r>
                      <a:r>
                        <a:rPr lang="en-US" sz="1200">
                          <a:effectLst/>
                        </a:rPr>
                        <a:t>o</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ct val="107000"/>
                        </a:lnSpc>
                        <a:spcBef>
                          <a:spcPts val="50"/>
                        </a:spcBef>
                        <a:spcAft>
                          <a:spcPts val="0"/>
                        </a:spcAft>
                      </a:pPr>
                      <a:r>
                        <a:rPr lang="en-US" sz="1200" spc="-5" dirty="0">
                          <a:effectLst/>
                        </a:rPr>
                        <a:t>Rispetto </a:t>
                      </a:r>
                      <a:r>
                        <a:rPr lang="en-US" sz="1200" spc="-5" dirty="0" err="1">
                          <a:effectLst/>
                        </a:rPr>
                        <a:t>della</a:t>
                      </a:r>
                      <a:r>
                        <a:rPr lang="en-US" sz="1200" spc="-5" dirty="0">
                          <a:effectLst/>
                        </a:rPr>
                        <a:t> </a:t>
                      </a:r>
                      <a:r>
                        <a:rPr lang="en-US" sz="1200" spc="-5" dirty="0" err="1">
                          <a:effectLst/>
                        </a:rPr>
                        <a:t>diversità</a:t>
                      </a:r>
                      <a:r>
                        <a:rPr lang="en-US" sz="1200" spc="-5" dirty="0">
                          <a:effectLst/>
                        </a:rPr>
                        <a:t> e </a:t>
                      </a:r>
                      <a:r>
                        <a:rPr lang="en-US" sz="1200" spc="-5" dirty="0" err="1">
                          <a:effectLst/>
                        </a:rPr>
                        <a:t>della</a:t>
                      </a:r>
                      <a:r>
                        <a:rPr lang="en-US" sz="1200" spc="-5" dirty="0">
                          <a:effectLst/>
                        </a:rPr>
                        <a:t> </a:t>
                      </a:r>
                      <a:r>
                        <a:rPr lang="en-US" sz="1200" spc="-5" dirty="0" err="1">
                          <a:effectLst/>
                        </a:rPr>
                        <a:t>dignità</a:t>
                      </a:r>
                      <a:r>
                        <a:rPr lang="en-US" sz="1200" spc="-5" dirty="0">
                          <a:effectLst/>
                        </a:rPr>
                        <a:t> </a:t>
                      </a:r>
                      <a:r>
                        <a:rPr lang="en-US" sz="1200" spc="-5" dirty="0" err="1">
                          <a:effectLst/>
                        </a:rPr>
                        <a:t>dell’uomo</a:t>
                      </a:r>
                      <a:endParaRPr lang="en-US" sz="1200" spc="-5" dirty="0">
                        <a:effectLst/>
                      </a:endParaRPr>
                    </a:p>
                  </a:txBody>
                  <a:tcPr marL="0" marR="0" marT="0" marB="0"/>
                </a:tc>
                <a:tc>
                  <a:txBody>
                    <a:bodyPr/>
                    <a:lstStyle/>
                    <a:p>
                      <a:pPr marL="183515">
                        <a:lnSpc>
                          <a:spcPct val="107000"/>
                        </a:lnSpc>
                        <a:spcBef>
                          <a:spcPts val="50"/>
                        </a:spcBef>
                        <a:spcAft>
                          <a:spcPts val="0"/>
                        </a:spcAft>
                      </a:pPr>
                      <a:r>
                        <a:rPr lang="en-US" sz="1200" dirty="0" err="1">
                          <a:effectLst/>
                        </a:rPr>
                        <a:t>Educazione</a:t>
                      </a:r>
                      <a:r>
                        <a:rPr lang="en-US" sz="1200" dirty="0">
                          <a:effectLst/>
                        </a:rPr>
                        <a:t> </a:t>
                      </a:r>
                      <a:r>
                        <a:rPr lang="en-US" sz="1200" dirty="0" err="1">
                          <a:effectLst/>
                        </a:rPr>
                        <a:t>contro</a:t>
                      </a:r>
                      <a:r>
                        <a:rPr lang="en-US" sz="1200" dirty="0">
                          <a:effectLst/>
                        </a:rPr>
                        <a:t> </a:t>
                      </a:r>
                      <a:r>
                        <a:rPr lang="en-US" sz="1200" dirty="0" err="1">
                          <a:effectLst/>
                        </a:rPr>
                        <a:t>ogni</a:t>
                      </a:r>
                      <a:r>
                        <a:rPr lang="en-US" sz="1200" dirty="0">
                          <a:effectLst/>
                        </a:rPr>
                        <a:t> forma di </a:t>
                      </a:r>
                      <a:r>
                        <a:rPr lang="en-US" sz="1200" dirty="0" err="1">
                          <a:effectLst/>
                        </a:rPr>
                        <a:t>discriminazione</a:t>
                      </a:r>
                      <a:r>
                        <a:rPr lang="en-US" sz="1200" dirty="0">
                          <a:effectLst/>
                        </a:rPr>
                        <a:t> e </a:t>
                      </a:r>
                      <a:r>
                        <a:rPr lang="en-US" sz="1200" dirty="0" err="1">
                          <a:effectLst/>
                        </a:rPr>
                        <a:t>contro</a:t>
                      </a:r>
                      <a:r>
                        <a:rPr lang="en-US" sz="1200" dirty="0">
                          <a:effectLst/>
                        </a:rPr>
                        <a:t> </a:t>
                      </a:r>
                      <a:r>
                        <a:rPr lang="en-US" sz="1200" dirty="0" err="1">
                          <a:effectLst/>
                        </a:rPr>
                        <a:t>ogni</a:t>
                      </a:r>
                      <a:r>
                        <a:rPr lang="en-US" sz="1200" dirty="0">
                          <a:effectLst/>
                        </a:rPr>
                        <a:t> forma di </a:t>
                      </a:r>
                      <a:r>
                        <a:rPr lang="en-US" sz="1200" dirty="0" err="1">
                          <a:effectLst/>
                        </a:rPr>
                        <a:t>bullismo</a:t>
                      </a:r>
                      <a:r>
                        <a:rPr lang="en-US" sz="1200" dirty="0">
                          <a:effectLst/>
                        </a:rPr>
                        <a:t> Intesa come </a:t>
                      </a:r>
                      <a:r>
                        <a:rPr lang="en-US" sz="1200" dirty="0" err="1">
                          <a:effectLst/>
                        </a:rPr>
                        <a:t>violenza</a:t>
                      </a:r>
                      <a:r>
                        <a:rPr lang="en-US" sz="1200" dirty="0">
                          <a:effectLst/>
                        </a:rPr>
                        <a:t> </a:t>
                      </a:r>
                      <a:r>
                        <a:rPr lang="en-US" sz="1200" dirty="0" err="1">
                          <a:effectLst/>
                        </a:rPr>
                        <a:t>alla</a:t>
                      </a:r>
                      <a:r>
                        <a:rPr lang="en-US" sz="1200" dirty="0">
                          <a:effectLst/>
                        </a:rPr>
                        <a:t> persona, </a:t>
                      </a:r>
                      <a:r>
                        <a:rPr lang="en-US" sz="1200" dirty="0" err="1">
                          <a:effectLst/>
                        </a:rPr>
                        <a:t>lettura</a:t>
                      </a:r>
                      <a:r>
                        <a:rPr lang="en-US" sz="1200" dirty="0">
                          <a:effectLst/>
                        </a:rPr>
                        <a:t> </a:t>
                      </a:r>
                      <a:r>
                        <a:rPr lang="en-US" sz="1200" dirty="0" err="1">
                          <a:effectLst/>
                        </a:rPr>
                        <a:t>testi</a:t>
                      </a:r>
                      <a:r>
                        <a:rPr lang="en-US" sz="1200" dirty="0">
                          <a:effectLst/>
                        </a:rPr>
                        <a:t> di P. Levi e S. Quasimodo</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1465" marR="297815" algn="ctr">
                        <a:lnSpc>
                          <a:spcPct val="107000"/>
                        </a:lnSpc>
                        <a:spcBef>
                          <a:spcPts val="50"/>
                        </a:spcBef>
                        <a:spcAft>
                          <a:spcPts val="0"/>
                        </a:spcAft>
                      </a:pPr>
                      <a:r>
                        <a:rPr lang="en-US" sz="1200">
                          <a:effectLst/>
                        </a:rPr>
                        <a:t>3</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ct val="107000"/>
                        </a:lnSpc>
                        <a:spcBef>
                          <a:spcPts val="35"/>
                        </a:spcBef>
                        <a:spcAft>
                          <a:spcPts val="0"/>
                        </a:spcAft>
                      </a:pPr>
                      <a:r>
                        <a:rPr lang="en-US" sz="1000" spc="5">
                          <a:effectLst/>
                        </a:rPr>
                        <a:t>I-I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13017156"/>
                  </a:ext>
                </a:extLst>
              </a:tr>
              <a:tr h="789466">
                <a:tc>
                  <a:txBody>
                    <a:bodyPr/>
                    <a:lstStyle/>
                    <a:p>
                      <a:pPr marL="213995">
                        <a:lnSpc>
                          <a:spcPts val="1100"/>
                        </a:lnSpc>
                      </a:pPr>
                      <a:r>
                        <a:rPr lang="en-US" sz="1200" spc="-5">
                          <a:effectLst/>
                        </a:rPr>
                        <a:t>S</a:t>
                      </a:r>
                      <a:r>
                        <a:rPr lang="en-US" sz="1200" spc="5">
                          <a:effectLst/>
                        </a:rPr>
                        <a:t>t</a:t>
                      </a:r>
                      <a:r>
                        <a:rPr lang="en-US" sz="1200" spc="-5">
                          <a:effectLst/>
                        </a:rPr>
                        <a:t>o</a:t>
                      </a:r>
                      <a:r>
                        <a:rPr lang="en-US" sz="1200" spc="5">
                          <a:effectLst/>
                        </a:rPr>
                        <a:t>ri</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spcAft>
                          <a:spcPts val="0"/>
                        </a:spcAft>
                      </a:pPr>
                      <a:endParaRPr lang="it-IT" sz="1100" dirty="0">
                        <a:effectLst/>
                      </a:endParaRPr>
                    </a:p>
                    <a:p>
                      <a:pPr marL="183515">
                        <a:lnSpc>
                          <a:spcPts val="1100"/>
                        </a:lnSpc>
                      </a:pPr>
                      <a:r>
                        <a:rPr lang="en-US" sz="1200" dirty="0">
                          <a:effectLst/>
                        </a:rPr>
                        <a:t>Rispetto </a:t>
                      </a:r>
                      <a:r>
                        <a:rPr lang="en-US" sz="1200" dirty="0" err="1">
                          <a:effectLst/>
                        </a:rPr>
                        <a:t>della</a:t>
                      </a:r>
                      <a:r>
                        <a:rPr lang="en-US" sz="1200" dirty="0">
                          <a:effectLst/>
                        </a:rPr>
                        <a:t> </a:t>
                      </a:r>
                      <a:r>
                        <a:rPr lang="en-US" sz="1200" dirty="0" err="1">
                          <a:effectLst/>
                        </a:rPr>
                        <a:t>diversità</a:t>
                      </a:r>
                      <a:r>
                        <a:rPr lang="en-US" sz="1200" dirty="0">
                          <a:effectLst/>
                        </a:rPr>
                        <a:t>  </a:t>
                      </a:r>
                      <a:endParaRPr lang="it-IT" sz="1100" dirty="0">
                        <a:effectLst/>
                      </a:endParaRPr>
                    </a:p>
                    <a:p>
                      <a:pPr marL="183515">
                        <a:lnSpc>
                          <a:spcPts val="1100"/>
                        </a:lnSpc>
                      </a:pPr>
                      <a:endParaRPr lang="en-US" sz="1200" dirty="0">
                        <a:effectLst/>
                      </a:endParaRPr>
                    </a:p>
                    <a:p>
                      <a:pPr marL="183515">
                        <a:lnSpc>
                          <a:spcPts val="1100"/>
                        </a:lnSpc>
                      </a:pPr>
                      <a:r>
                        <a:rPr lang="en-US" sz="1200" dirty="0" err="1">
                          <a:effectLst/>
                        </a:rPr>
                        <a:t>Sviluppo</a:t>
                      </a:r>
                      <a:r>
                        <a:rPr lang="en-US" sz="1200" dirty="0">
                          <a:effectLst/>
                        </a:rPr>
                        <a:t> </a:t>
                      </a:r>
                      <a:r>
                        <a:rPr lang="en-US" sz="1200" dirty="0" err="1">
                          <a:effectLst/>
                        </a:rPr>
                        <a:t>economico</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200"/>
                        </a:lnSpc>
                      </a:pPr>
                      <a:r>
                        <a:rPr lang="en-US" sz="1200" dirty="0">
                          <a:effectLst/>
                        </a:rPr>
                        <a:t>I </a:t>
                      </a:r>
                      <a:r>
                        <a:rPr lang="en-US" sz="1200" dirty="0" err="1">
                          <a:effectLst/>
                        </a:rPr>
                        <a:t>diritti</a:t>
                      </a:r>
                      <a:r>
                        <a:rPr lang="en-US" sz="1200" dirty="0">
                          <a:effectLst/>
                        </a:rPr>
                        <a:t> </a:t>
                      </a:r>
                      <a:r>
                        <a:rPr lang="en-US" sz="1200" dirty="0" err="1">
                          <a:effectLst/>
                        </a:rPr>
                        <a:t>inviolabili</a:t>
                      </a:r>
                      <a:r>
                        <a:rPr lang="en-US" sz="1200" dirty="0">
                          <a:effectLst/>
                        </a:rPr>
                        <a:t>, il principio di </a:t>
                      </a:r>
                      <a:r>
                        <a:rPr lang="en-US" sz="1200" dirty="0" err="1">
                          <a:effectLst/>
                        </a:rPr>
                        <a:t>uguaglianza</a:t>
                      </a:r>
                      <a:r>
                        <a:rPr lang="en-US" sz="1200" dirty="0">
                          <a:effectLst/>
                        </a:rPr>
                        <a:t> (</a:t>
                      </a:r>
                      <a:r>
                        <a:rPr lang="en-US" sz="1200" dirty="0" err="1">
                          <a:effectLst/>
                        </a:rPr>
                        <a:t>Antiebraismo</a:t>
                      </a:r>
                      <a:r>
                        <a:rPr lang="en-US" sz="1200" dirty="0">
                          <a:effectLst/>
                        </a:rPr>
                        <a:t> e </a:t>
                      </a:r>
                      <a:r>
                        <a:rPr lang="en-US" sz="1200" dirty="0" err="1">
                          <a:effectLst/>
                        </a:rPr>
                        <a:t>anisemitismo</a:t>
                      </a:r>
                      <a:r>
                        <a:rPr lang="en-US" sz="1200" dirty="0">
                          <a:effectLst/>
                        </a:rPr>
                        <a:t>)</a:t>
                      </a:r>
                      <a:endParaRPr lang="it-IT" sz="1100" dirty="0">
                        <a:effectLst/>
                        <a:latin typeface="Times New Roman" panose="02020603050405020304" pitchFamily="18" charset="0"/>
                        <a:cs typeface="Times New Roman" panose="02020603050405020304" pitchFamily="18" charset="0"/>
                      </a:endParaRPr>
                    </a:p>
                    <a:p>
                      <a:pPr marL="183515">
                        <a:lnSpc>
                          <a:spcPct val="107000"/>
                        </a:lnSpc>
                        <a:spcBef>
                          <a:spcPts val="100"/>
                        </a:spcBef>
                        <a:spcAft>
                          <a:spcPts val="0"/>
                        </a:spcAft>
                      </a:pPr>
                      <a:r>
                        <a:rPr lang="it-IT" sz="1100" dirty="0">
                          <a:effectLst/>
                          <a:latin typeface="+mn-lt"/>
                          <a:cs typeface="Times New Roman" panose="02020603050405020304" pitchFamily="18" charset="0"/>
                        </a:rPr>
                        <a:t>Tutela della sicurezza, della salute, della dignità e della qualità della vita delle persone</a:t>
                      </a:r>
                      <a:endParaRPr lang="it-IT" sz="1100" dirty="0">
                        <a:effectLst/>
                        <a:latin typeface="+mn-lt"/>
                      </a:endParaRPr>
                    </a:p>
                  </a:txBody>
                  <a:tcPr marL="0" marR="0" marT="0" marB="0"/>
                </a:tc>
                <a:tc>
                  <a:txBody>
                    <a:bodyPr/>
                    <a:lstStyle/>
                    <a:p>
                      <a:pPr marL="291465" marR="297815" algn="ctr">
                        <a:lnSpc>
                          <a:spcPts val="1100"/>
                        </a:lnSpc>
                        <a:spcAft>
                          <a:spcPts val="0"/>
                        </a:spcAft>
                      </a:pPr>
                      <a:r>
                        <a:rPr lang="en-US" sz="1200">
                          <a:effectLst/>
                        </a:rPr>
                        <a:t>2</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ts val="1100"/>
                        </a:lnSpc>
                      </a:pPr>
                      <a:r>
                        <a:rPr lang="en-US" sz="1000" spc="5">
                          <a:effectLst/>
                        </a:rPr>
                        <a:t>I-I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981771269"/>
                  </a:ext>
                </a:extLst>
              </a:tr>
              <a:tr h="636252">
                <a:tc>
                  <a:txBody>
                    <a:bodyPr/>
                    <a:lstStyle/>
                    <a:p>
                      <a:pPr marL="213995">
                        <a:lnSpc>
                          <a:spcPct val="107000"/>
                        </a:lnSpc>
                        <a:spcBef>
                          <a:spcPts val="25"/>
                        </a:spcBef>
                        <a:spcAft>
                          <a:spcPts val="0"/>
                        </a:spcAft>
                      </a:pPr>
                      <a:r>
                        <a:rPr lang="en-US" sz="1200" spc="5">
                          <a:effectLst/>
                        </a:rPr>
                        <a:t>I</a:t>
                      </a:r>
                      <a:r>
                        <a:rPr lang="en-US" sz="1200" spc="-5">
                          <a:effectLst/>
                        </a:rPr>
                        <a:t>n</a:t>
                      </a:r>
                      <a:r>
                        <a:rPr lang="en-US" sz="1200">
                          <a:effectLst/>
                        </a:rPr>
                        <a:t>g</a:t>
                      </a:r>
                      <a:r>
                        <a:rPr lang="en-US" sz="1200" spc="5">
                          <a:effectLst/>
                        </a:rPr>
                        <a:t>l</a:t>
                      </a:r>
                      <a:r>
                        <a:rPr lang="en-US" sz="1200">
                          <a:effectLst/>
                        </a:rPr>
                        <a:t>ese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200"/>
                        </a:lnSpc>
                      </a:pPr>
                      <a:r>
                        <a:rPr lang="en-US" sz="1200" spc="-5" dirty="0" err="1">
                          <a:effectLst/>
                        </a:rPr>
                        <a:t>E</a:t>
                      </a:r>
                      <a:r>
                        <a:rPr lang="en-US" sz="1200" dirty="0" err="1">
                          <a:effectLst/>
                        </a:rPr>
                        <a:t>duca</a:t>
                      </a:r>
                      <a:r>
                        <a:rPr lang="en-US" sz="1200" spc="-25" dirty="0" err="1">
                          <a:effectLst/>
                        </a:rPr>
                        <a:t>z</a:t>
                      </a:r>
                      <a:r>
                        <a:rPr lang="en-US" sz="1200" spc="-5" dirty="0" err="1">
                          <a:effectLst/>
                        </a:rPr>
                        <a:t>i</a:t>
                      </a:r>
                      <a:r>
                        <a:rPr lang="en-US" sz="1200" dirty="0" err="1">
                          <a:effectLst/>
                        </a:rPr>
                        <a:t>one</a:t>
                      </a:r>
                      <a:r>
                        <a:rPr lang="en-US" sz="1200" dirty="0">
                          <a:effectLst/>
                        </a:rPr>
                        <a:t> al</a:t>
                      </a:r>
                      <a:r>
                        <a:rPr lang="en-US" sz="1200" spc="5" dirty="0">
                          <a:effectLst/>
                        </a:rPr>
                        <a:t> r</a:t>
                      </a:r>
                      <a:r>
                        <a:rPr lang="en-US" sz="1200" spc="-5" dirty="0">
                          <a:effectLst/>
                        </a:rPr>
                        <a:t>i</a:t>
                      </a:r>
                      <a:r>
                        <a:rPr lang="en-US" sz="1200" dirty="0">
                          <a:effectLst/>
                        </a:rPr>
                        <a:t>s</a:t>
                      </a:r>
                      <a:r>
                        <a:rPr lang="en-US" sz="1200" spc="-15" dirty="0">
                          <a:effectLst/>
                        </a:rPr>
                        <a:t>p</a:t>
                      </a:r>
                      <a:r>
                        <a:rPr lang="en-US" sz="1200" dirty="0">
                          <a:effectLst/>
                        </a:rPr>
                        <a:t>e</a:t>
                      </a:r>
                      <a:r>
                        <a:rPr lang="en-US" sz="1200" spc="5" dirty="0">
                          <a:effectLst/>
                        </a:rPr>
                        <a:t>tt</a:t>
                      </a:r>
                      <a:r>
                        <a:rPr lang="en-US" sz="1200" dirty="0">
                          <a:effectLst/>
                        </a:rPr>
                        <a:t>o</a:t>
                      </a:r>
                      <a:r>
                        <a:rPr lang="en-US" sz="1200" spc="-20" dirty="0">
                          <a:effectLst/>
                        </a:rPr>
                        <a:t> </a:t>
                      </a:r>
                      <a:r>
                        <a:rPr lang="en-US" sz="1200" spc="-25" dirty="0" err="1">
                          <a:effectLst/>
                        </a:rPr>
                        <a:t>d</a:t>
                      </a:r>
                      <a:r>
                        <a:rPr lang="en-US" sz="1200" dirty="0" err="1">
                          <a:effectLst/>
                        </a:rPr>
                        <a:t>e</a:t>
                      </a:r>
                      <a:r>
                        <a:rPr lang="en-US" sz="1200" spc="20" dirty="0" err="1">
                          <a:effectLst/>
                        </a:rPr>
                        <a:t>g</a:t>
                      </a:r>
                      <a:r>
                        <a:rPr lang="en-US" sz="1200" spc="-5" dirty="0" err="1">
                          <a:effectLst/>
                        </a:rPr>
                        <a:t>l</a:t>
                      </a:r>
                      <a:r>
                        <a:rPr lang="en-US" sz="1200" dirty="0" err="1">
                          <a:effectLst/>
                        </a:rPr>
                        <a:t>i</a:t>
                      </a:r>
                      <a:endParaRPr lang="it-IT" sz="1100" dirty="0">
                        <a:effectLst/>
                      </a:endParaRPr>
                    </a:p>
                    <a:p>
                      <a:pPr marL="183515">
                        <a:lnSpc>
                          <a:spcPts val="1200"/>
                        </a:lnSpc>
                      </a:pPr>
                      <a:r>
                        <a:rPr lang="en-US" sz="1200" dirty="0" err="1">
                          <a:effectLst/>
                        </a:rPr>
                        <a:t>a</a:t>
                      </a:r>
                      <a:r>
                        <a:rPr lang="en-US" sz="1200" spc="-5" dirty="0" err="1">
                          <a:effectLst/>
                        </a:rPr>
                        <a:t>l</a:t>
                      </a:r>
                      <a:r>
                        <a:rPr lang="en-US" sz="1200" spc="5" dirty="0" err="1">
                          <a:effectLst/>
                        </a:rPr>
                        <a:t>tr</a:t>
                      </a:r>
                      <a:r>
                        <a:rPr lang="en-US" sz="1200" dirty="0" err="1">
                          <a:effectLst/>
                        </a:rPr>
                        <a:t>i</a:t>
                      </a:r>
                      <a:r>
                        <a:rPr lang="en-US" sz="1200" dirty="0">
                          <a:effectLst/>
                        </a:rPr>
                        <a:t> e di </a:t>
                      </a:r>
                      <a:r>
                        <a:rPr lang="en-US" sz="1200" dirty="0" err="1">
                          <a:effectLst/>
                        </a:rPr>
                        <a:t>ogni</a:t>
                      </a:r>
                      <a:r>
                        <a:rPr lang="en-US" sz="1200" dirty="0">
                          <a:effectLst/>
                        </a:rPr>
                        <a:t> forma di </a:t>
                      </a:r>
                      <a:r>
                        <a:rPr lang="en-US" sz="1200" dirty="0" err="1">
                          <a:effectLst/>
                        </a:rPr>
                        <a:t>diversità</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marR="767080">
                        <a:lnSpc>
                          <a:spcPts val="1200"/>
                        </a:lnSpc>
                        <a:spcBef>
                          <a:spcPts val="25"/>
                        </a:spcBef>
                        <a:spcAft>
                          <a:spcPts val="0"/>
                        </a:spcAft>
                      </a:pPr>
                      <a:r>
                        <a:rPr lang="it-IT" sz="1100" spc="20" dirty="0">
                          <a:effectLst/>
                          <a:latin typeface="+mn-lt"/>
                          <a:cs typeface="Times New Roman" panose="02020603050405020304" pitchFamily="18" charset="0"/>
                        </a:rPr>
                        <a:t>Sviluppo di comportamenti responsabili per il rispetto della vita propria e altrui.</a:t>
                      </a:r>
                      <a:r>
                        <a:rPr lang="en-US" sz="1200" spc="20" dirty="0">
                          <a:effectLst/>
                          <a:latin typeface="+mn-lt"/>
                          <a:cs typeface="Times New Roman" panose="02020603050405020304" pitchFamily="18" charset="0"/>
                        </a:rPr>
                        <a:t> </a:t>
                      </a:r>
                    </a:p>
                    <a:p>
                      <a:pPr marL="183515" marR="767080">
                        <a:lnSpc>
                          <a:spcPts val="1200"/>
                        </a:lnSpc>
                        <a:spcBef>
                          <a:spcPts val="25"/>
                        </a:spcBef>
                        <a:spcAft>
                          <a:spcPts val="0"/>
                        </a:spcAft>
                      </a:pPr>
                      <a:r>
                        <a:rPr lang="en-US" sz="1200" spc="20" dirty="0" err="1">
                          <a:effectLst/>
                          <a:latin typeface="+mn-lt"/>
                          <a:cs typeface="Times New Roman" panose="02020603050405020304" pitchFamily="18" charset="0"/>
                        </a:rPr>
                        <a:t>Esplorare</a:t>
                      </a:r>
                      <a:r>
                        <a:rPr lang="en-US" sz="1200" spc="20" dirty="0">
                          <a:effectLst/>
                          <a:latin typeface="+mn-lt"/>
                          <a:cs typeface="Times New Roman" panose="02020603050405020304" pitchFamily="18" charset="0"/>
                        </a:rPr>
                        <a:t> la </a:t>
                      </a:r>
                      <a:r>
                        <a:rPr lang="en-US" sz="1200" spc="20" dirty="0" err="1">
                          <a:effectLst/>
                          <a:latin typeface="+mn-lt"/>
                          <a:cs typeface="Times New Roman" panose="02020603050405020304" pitchFamily="18" charset="0"/>
                        </a:rPr>
                        <a:t>dignità</a:t>
                      </a:r>
                      <a:r>
                        <a:rPr lang="en-US" sz="1200" spc="20" dirty="0">
                          <a:effectLst/>
                          <a:latin typeface="+mn-lt"/>
                          <a:cs typeface="Times New Roman" panose="02020603050405020304" pitchFamily="18" charset="0"/>
                        </a:rPr>
                        <a:t> </a:t>
                      </a:r>
                      <a:r>
                        <a:rPr lang="en-US" sz="1200" spc="20" dirty="0" err="1">
                          <a:effectLst/>
                          <a:latin typeface="+mn-lt"/>
                          <a:cs typeface="Times New Roman" panose="02020603050405020304" pitchFamily="18" charset="0"/>
                        </a:rPr>
                        <a:t>umana</a:t>
                      </a:r>
                      <a:r>
                        <a:rPr lang="en-US" sz="1200" spc="20" dirty="0">
                          <a:effectLst/>
                          <a:latin typeface="+mn-lt"/>
                          <a:cs typeface="Times New Roman" panose="02020603050405020304" pitchFamily="18" charset="0"/>
                        </a:rPr>
                        <a:t> </a:t>
                      </a:r>
                      <a:r>
                        <a:rPr lang="en-US" sz="1200" spc="20" dirty="0" err="1">
                          <a:effectLst/>
                          <a:latin typeface="+mn-lt"/>
                          <a:cs typeface="Times New Roman" panose="02020603050405020304" pitchFamily="18" charset="0"/>
                        </a:rPr>
                        <a:t>attraverso</a:t>
                      </a:r>
                      <a:r>
                        <a:rPr lang="en-US" sz="1200" spc="20" dirty="0">
                          <a:effectLst/>
                          <a:latin typeface="+mn-lt"/>
                          <a:cs typeface="Times New Roman" panose="02020603050405020304" pitchFamily="18" charset="0"/>
                        </a:rPr>
                        <a:t> </a:t>
                      </a:r>
                      <a:r>
                        <a:rPr lang="en-US" sz="1200" spc="20" dirty="0" err="1">
                          <a:effectLst/>
                          <a:latin typeface="+mn-lt"/>
                          <a:cs typeface="Times New Roman" panose="02020603050405020304" pitchFamily="18" charset="0"/>
                        </a:rPr>
                        <a:t>letture</a:t>
                      </a:r>
                      <a:r>
                        <a:rPr lang="en-US" sz="1200" spc="20" dirty="0">
                          <a:effectLst/>
                          <a:latin typeface="+mn-lt"/>
                          <a:cs typeface="Times New Roman" panose="02020603050405020304" pitchFamily="18" charset="0"/>
                        </a:rPr>
                        <a:t>, video, canzoni</a:t>
                      </a:r>
                      <a:endParaRPr lang="it-IT" sz="1100" spc="20" dirty="0">
                        <a:effectLst/>
                        <a:latin typeface="+mn-lt"/>
                        <a:cs typeface="Times New Roman" panose="02020603050405020304" pitchFamily="18" charset="0"/>
                      </a:endParaRPr>
                    </a:p>
                  </a:txBody>
                  <a:tcPr marL="0" marR="0" marT="0" marB="0"/>
                </a:tc>
                <a:tc>
                  <a:txBody>
                    <a:bodyPr/>
                    <a:lstStyle/>
                    <a:p>
                      <a:pPr marL="291465" marR="297815" algn="ctr">
                        <a:lnSpc>
                          <a:spcPct val="107000"/>
                        </a:lnSpc>
                        <a:spcBef>
                          <a:spcPts val="35"/>
                        </a:spcBef>
                        <a:spcAft>
                          <a:spcPts val="0"/>
                        </a:spcAft>
                      </a:pPr>
                      <a:r>
                        <a:rPr lang="en-US" sz="1200">
                          <a:effectLst/>
                        </a:rPr>
                        <a:t>4</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ct val="107000"/>
                        </a:lnSpc>
                        <a:spcBef>
                          <a:spcPts val="10"/>
                        </a:spcBef>
                        <a:spcAft>
                          <a:spcPts val="0"/>
                        </a:spcAft>
                      </a:pPr>
                      <a:r>
                        <a:rPr lang="en-US" sz="1000" spc="5">
                          <a:effectLst/>
                        </a:rPr>
                        <a:t>I-I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9794650"/>
                  </a:ext>
                </a:extLst>
              </a:tr>
              <a:tr h="432048">
                <a:tc>
                  <a:txBody>
                    <a:bodyPr/>
                    <a:lstStyle/>
                    <a:p>
                      <a:pPr marL="213995">
                        <a:lnSpc>
                          <a:spcPts val="1100"/>
                        </a:lnSpc>
                      </a:pPr>
                      <a:r>
                        <a:rPr lang="en-US" sz="1200">
                          <a:effectLst/>
                        </a:rPr>
                        <a:t>Fra</a:t>
                      </a:r>
                      <a:r>
                        <a:rPr lang="en-US" sz="1200" spc="-5">
                          <a:effectLst/>
                        </a:rPr>
                        <a:t>n</a:t>
                      </a:r>
                      <a:r>
                        <a:rPr lang="en-US" sz="1200">
                          <a:effectLst/>
                        </a:rPr>
                        <a:t>cese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spc="-5">
                          <a:effectLst/>
                        </a:rPr>
                        <a:t>E</a:t>
                      </a:r>
                      <a:r>
                        <a:rPr lang="en-US" sz="1200">
                          <a:effectLst/>
                        </a:rPr>
                        <a:t>duca</a:t>
                      </a:r>
                      <a:r>
                        <a:rPr lang="en-US" sz="1200" spc="-25">
                          <a:effectLst/>
                        </a:rPr>
                        <a:t>z</a:t>
                      </a:r>
                      <a:r>
                        <a:rPr lang="en-US" sz="1200" spc="-5">
                          <a:effectLst/>
                        </a:rPr>
                        <a:t>i</a:t>
                      </a:r>
                      <a:r>
                        <a:rPr lang="en-US" sz="1200">
                          <a:effectLst/>
                        </a:rPr>
                        <a:t>one al</a:t>
                      </a:r>
                      <a:r>
                        <a:rPr lang="en-US" sz="1200" spc="5">
                          <a:effectLst/>
                        </a:rPr>
                        <a:t> r</a:t>
                      </a:r>
                      <a:r>
                        <a:rPr lang="en-US" sz="1200" spc="-5">
                          <a:effectLst/>
                        </a:rPr>
                        <a:t>i</a:t>
                      </a:r>
                      <a:r>
                        <a:rPr lang="en-US" sz="1200">
                          <a:effectLst/>
                        </a:rPr>
                        <a:t>s</a:t>
                      </a:r>
                      <a:r>
                        <a:rPr lang="en-US" sz="1200" spc="-15">
                          <a:effectLst/>
                        </a:rPr>
                        <a:t>p</a:t>
                      </a:r>
                      <a:r>
                        <a:rPr lang="en-US" sz="1200">
                          <a:effectLst/>
                        </a:rPr>
                        <a:t>e</a:t>
                      </a:r>
                      <a:r>
                        <a:rPr lang="en-US" sz="1200" spc="5">
                          <a:effectLst/>
                        </a:rPr>
                        <a:t>tt</a:t>
                      </a:r>
                      <a:r>
                        <a:rPr lang="en-US" sz="1200">
                          <a:effectLst/>
                        </a:rPr>
                        <a:t>o</a:t>
                      </a:r>
                      <a:r>
                        <a:rPr lang="en-US" sz="1200" spc="-20">
                          <a:effectLst/>
                        </a:rPr>
                        <a:t> </a:t>
                      </a:r>
                      <a:r>
                        <a:rPr lang="en-US" sz="1200" spc="-25">
                          <a:effectLst/>
                        </a:rPr>
                        <a:t>d</a:t>
                      </a:r>
                      <a:r>
                        <a:rPr lang="en-US" sz="1200">
                          <a:effectLst/>
                        </a:rPr>
                        <a:t>e</a:t>
                      </a:r>
                      <a:r>
                        <a:rPr lang="en-US" sz="1200" spc="20">
                          <a:effectLst/>
                        </a:rPr>
                        <a:t>g</a:t>
                      </a:r>
                      <a:r>
                        <a:rPr lang="en-US" sz="1200" spc="-5">
                          <a:effectLst/>
                        </a:rPr>
                        <a:t>l</a:t>
                      </a:r>
                      <a:r>
                        <a:rPr lang="en-US" sz="1200">
                          <a:effectLst/>
                        </a:rPr>
                        <a:t>i</a:t>
                      </a:r>
                      <a:endParaRPr lang="it-IT" sz="1100">
                        <a:effectLst/>
                      </a:endParaRPr>
                    </a:p>
                    <a:p>
                      <a:pPr marL="183515">
                        <a:lnSpc>
                          <a:spcPts val="1200"/>
                        </a:lnSpc>
                      </a:pPr>
                      <a:r>
                        <a:rPr lang="en-US" sz="1200">
                          <a:effectLst/>
                        </a:rPr>
                        <a:t>a</a:t>
                      </a:r>
                      <a:r>
                        <a:rPr lang="en-US" sz="1200" spc="-5">
                          <a:effectLst/>
                        </a:rPr>
                        <a:t>l</a:t>
                      </a:r>
                      <a:r>
                        <a:rPr lang="en-US" sz="1200" spc="5">
                          <a:effectLst/>
                        </a:rPr>
                        <a:t>tr</a:t>
                      </a:r>
                      <a:r>
                        <a:rPr lang="en-US" sz="1200">
                          <a:effectLst/>
                        </a:rPr>
                        <a:t>i e di</a:t>
                      </a:r>
                      <a:r>
                        <a:rPr lang="en-US" sz="1200" spc="-5">
                          <a:effectLst/>
                        </a:rPr>
                        <a:t> </a:t>
                      </a:r>
                      <a:r>
                        <a:rPr lang="en-US" sz="1200" spc="-25">
                          <a:effectLst/>
                        </a:rPr>
                        <a:t>o</a:t>
                      </a:r>
                      <a:r>
                        <a:rPr lang="en-US" sz="1200" spc="20">
                          <a:effectLst/>
                        </a:rPr>
                        <a:t>g</a:t>
                      </a:r>
                      <a:r>
                        <a:rPr lang="en-US" sz="1200">
                          <a:effectLst/>
                        </a:rPr>
                        <a:t>ni</a:t>
                      </a:r>
                      <a:r>
                        <a:rPr lang="en-US" sz="1200" spc="-20">
                          <a:effectLst/>
                        </a:rPr>
                        <a:t> </a:t>
                      </a:r>
                      <a:r>
                        <a:rPr lang="en-US" sz="1200" spc="15">
                          <a:effectLst/>
                        </a:rPr>
                        <a:t>f</a:t>
                      </a:r>
                      <a:r>
                        <a:rPr lang="en-US" sz="1200" spc="-15">
                          <a:effectLst/>
                        </a:rPr>
                        <a:t>o</a:t>
                      </a:r>
                      <a:r>
                        <a:rPr lang="en-US" sz="1200" spc="5">
                          <a:effectLst/>
                        </a:rPr>
                        <a:t>rm</a:t>
                      </a:r>
                      <a:r>
                        <a:rPr lang="en-US" sz="1200">
                          <a:effectLst/>
                        </a:rPr>
                        <a:t>a</a:t>
                      </a:r>
                      <a:r>
                        <a:rPr lang="en-US" sz="1200" spc="-20">
                          <a:effectLst/>
                        </a:rPr>
                        <a:t> </a:t>
                      </a:r>
                      <a:r>
                        <a:rPr lang="en-US" sz="1200">
                          <a:effectLst/>
                        </a:rPr>
                        <a:t>di d</a:t>
                      </a:r>
                      <a:r>
                        <a:rPr lang="en-US" sz="1200" spc="-5">
                          <a:effectLst/>
                        </a:rPr>
                        <a:t>i</a:t>
                      </a:r>
                      <a:r>
                        <a:rPr lang="en-US" sz="1200" spc="-10">
                          <a:effectLst/>
                        </a:rPr>
                        <a:t>v</a:t>
                      </a:r>
                      <a:r>
                        <a:rPr lang="en-US" sz="1200">
                          <a:effectLst/>
                        </a:rPr>
                        <a:t>ersità</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marR="0" lvl="0" indent="0" algn="l" defTabSz="914400" rtl="0" eaLnBrk="1" fontAlgn="auto" latinLnBrk="0" hangingPunct="1">
                        <a:lnSpc>
                          <a:spcPts val="1100"/>
                        </a:lnSpc>
                        <a:spcBef>
                          <a:spcPts val="0"/>
                        </a:spcBef>
                        <a:spcAft>
                          <a:spcPts val="0"/>
                        </a:spcAft>
                        <a:buClrTx/>
                        <a:buSzTx/>
                        <a:buFontTx/>
                        <a:buNone/>
                        <a:tabLst/>
                        <a:defRPr/>
                      </a:pPr>
                      <a:r>
                        <a:rPr lang="it-IT" sz="1100" spc="20" dirty="0">
                          <a:effectLst/>
                          <a:latin typeface="+mn-lt"/>
                          <a:cs typeface="Times New Roman" panose="02020603050405020304" pitchFamily="18" charset="0"/>
                        </a:rPr>
                        <a:t>Sviluppo di comportamenti responsabili per il rispetto della vita propria e altrui. Esplorare la dignità umana attraverso letture, video, canzoni</a:t>
                      </a:r>
                      <a:endParaRPr lang="en-US" sz="1200" spc="20" dirty="0">
                        <a:effectLst/>
                        <a:latin typeface="+mn-lt"/>
                      </a:endParaRPr>
                    </a:p>
                    <a:p>
                      <a:pPr marL="183515">
                        <a:lnSpc>
                          <a:spcPts val="1100"/>
                        </a:lnSpc>
                      </a:pPr>
                      <a:endParaRPr lang="it-IT" sz="1100" dirty="0">
                        <a:effectLst/>
                        <a:latin typeface="+mn-lt"/>
                      </a:endParaRPr>
                    </a:p>
                  </a:txBody>
                  <a:tcPr marL="0" marR="0" marT="0" marB="0"/>
                </a:tc>
                <a:tc>
                  <a:txBody>
                    <a:bodyPr/>
                    <a:lstStyle/>
                    <a:p>
                      <a:pPr marL="291465" marR="297815" algn="ctr">
                        <a:lnSpc>
                          <a:spcPts val="1100"/>
                        </a:lnSpc>
                        <a:spcAft>
                          <a:spcPts val="0"/>
                        </a:spcAft>
                      </a:pPr>
                      <a:r>
                        <a:rPr lang="en-US" sz="1200">
                          <a:effectLst/>
                        </a:rPr>
                        <a:t>4</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ts val="1100"/>
                        </a:lnSpc>
                      </a:pPr>
                      <a:r>
                        <a:rPr lang="en-US" sz="1000" spc="5">
                          <a:effectLst/>
                        </a:rPr>
                        <a:t>I-I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07310820"/>
                  </a:ext>
                </a:extLst>
              </a:tr>
              <a:tr h="576064">
                <a:tc>
                  <a:txBody>
                    <a:bodyPr/>
                    <a:lstStyle/>
                    <a:p>
                      <a:pPr marL="213995" marR="69215">
                        <a:lnSpc>
                          <a:spcPct val="102000"/>
                        </a:lnSpc>
                        <a:spcBef>
                          <a:spcPts val="25"/>
                        </a:spcBef>
                        <a:spcAft>
                          <a:spcPts val="0"/>
                        </a:spcAft>
                      </a:pPr>
                      <a:r>
                        <a:rPr lang="en-US" sz="1200" spc="-5">
                          <a:effectLst/>
                        </a:rPr>
                        <a:t>S</a:t>
                      </a:r>
                      <a:r>
                        <a:rPr lang="en-US" sz="1200">
                          <a:effectLst/>
                        </a:rPr>
                        <a:t>c</a:t>
                      </a:r>
                      <a:r>
                        <a:rPr lang="en-US" sz="1200" spc="5">
                          <a:effectLst/>
                        </a:rPr>
                        <a:t>i</a:t>
                      </a:r>
                      <a:r>
                        <a:rPr lang="en-US" sz="1200">
                          <a:effectLst/>
                        </a:rPr>
                        <a:t>e</a:t>
                      </a:r>
                      <a:r>
                        <a:rPr lang="en-US" sz="1200" spc="-5">
                          <a:effectLst/>
                        </a:rPr>
                        <a:t>n</a:t>
                      </a:r>
                      <a:r>
                        <a:rPr lang="en-US" sz="1200">
                          <a:effectLst/>
                        </a:rPr>
                        <a:t>ze </a:t>
                      </a:r>
                      <a:r>
                        <a:rPr lang="en-US" sz="1200" spc="5">
                          <a:effectLst/>
                        </a:rPr>
                        <a:t>m</a:t>
                      </a:r>
                      <a:r>
                        <a:rPr lang="en-US" sz="1200">
                          <a:effectLst/>
                        </a:rPr>
                        <a:t>a</a:t>
                      </a:r>
                      <a:r>
                        <a:rPr lang="en-US" sz="1200" spc="5">
                          <a:effectLst/>
                        </a:rPr>
                        <a:t>t</a:t>
                      </a:r>
                      <a:r>
                        <a:rPr lang="en-US" sz="1200">
                          <a:effectLst/>
                        </a:rPr>
                        <a:t>em</a:t>
                      </a:r>
                      <a:r>
                        <a:rPr lang="en-US" sz="1200" spc="-15">
                          <a:effectLst/>
                        </a:rPr>
                        <a:t>a</a:t>
                      </a:r>
                      <a:r>
                        <a:rPr lang="en-US" sz="1200" spc="-10">
                          <a:effectLst/>
                        </a:rPr>
                        <a:t>t</a:t>
                      </a:r>
                      <a:r>
                        <a:rPr lang="en-US" sz="1200" spc="5">
                          <a:effectLst/>
                        </a:rPr>
                        <a:t>i</a:t>
                      </a:r>
                      <a:r>
                        <a:rPr lang="en-US" sz="1200" spc="-15">
                          <a:effectLst/>
                        </a:rPr>
                        <a:t>c</a:t>
                      </a:r>
                      <a:r>
                        <a:rPr lang="en-US" sz="1200" spc="-5">
                          <a:effectLst/>
                        </a:rPr>
                        <a:t>h</a:t>
                      </a:r>
                      <a:r>
                        <a:rPr lang="en-US" sz="1200">
                          <a:effectLst/>
                        </a:rPr>
                        <a:t>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marR="732155">
                        <a:lnSpc>
                          <a:spcPct val="106000"/>
                        </a:lnSpc>
                        <a:spcBef>
                          <a:spcPts val="10"/>
                        </a:spcBef>
                        <a:spcAft>
                          <a:spcPts val="0"/>
                        </a:spcAft>
                      </a:pPr>
                      <a:r>
                        <a:rPr lang="en-US" sz="1200" dirty="0">
                          <a:effectLst/>
                        </a:rPr>
                        <a:t>Rispetto </a:t>
                      </a:r>
                      <a:r>
                        <a:rPr lang="en-US" sz="1200" dirty="0" err="1">
                          <a:effectLst/>
                        </a:rPr>
                        <a:t>della</a:t>
                      </a:r>
                      <a:r>
                        <a:rPr lang="en-US" sz="1200" dirty="0">
                          <a:effectLst/>
                        </a:rPr>
                        <a:t> </a:t>
                      </a:r>
                      <a:r>
                        <a:rPr lang="en-US" sz="1200" dirty="0" err="1">
                          <a:effectLst/>
                        </a:rPr>
                        <a:t>diversità</a:t>
                      </a:r>
                      <a:r>
                        <a:rPr lang="en-US" sz="1200" dirty="0">
                          <a:effectLst/>
                        </a:rPr>
                        <a:t> </a:t>
                      </a:r>
                    </a:p>
                    <a:p>
                      <a:pPr marL="183515" marR="732155">
                        <a:lnSpc>
                          <a:spcPct val="106000"/>
                        </a:lnSpc>
                        <a:spcBef>
                          <a:spcPts val="10"/>
                        </a:spcBef>
                        <a:spcAft>
                          <a:spcPts val="0"/>
                        </a:spcAft>
                      </a:pP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marR="845820">
                        <a:lnSpc>
                          <a:spcPct val="106000"/>
                        </a:lnSpc>
                        <a:spcBef>
                          <a:spcPts val="10"/>
                        </a:spcBef>
                        <a:spcAft>
                          <a:spcPts val="0"/>
                        </a:spcAft>
                      </a:pPr>
                      <a:r>
                        <a:rPr lang="it-IT" sz="1100" dirty="0">
                          <a:effectLst/>
                        </a:rPr>
                        <a:t>Tutela della </a:t>
                      </a:r>
                      <a:r>
                        <a:rPr lang="it-IT" sz="1100" dirty="0" err="1">
                          <a:effectLst/>
                        </a:rPr>
                        <a:t>della</a:t>
                      </a:r>
                      <a:r>
                        <a:rPr lang="it-IT" sz="1100" dirty="0">
                          <a:effectLst/>
                        </a:rPr>
                        <a:t> dignità delle persone con riferimento alla genetica e alla </a:t>
                      </a:r>
                      <a:r>
                        <a:rPr lang="it-IT" sz="1100" dirty="0" err="1">
                          <a:effectLst/>
                        </a:rPr>
                        <a:t>differenzazione</a:t>
                      </a:r>
                      <a:r>
                        <a:rPr lang="it-IT" sz="1100" dirty="0">
                          <a:effectLst/>
                        </a:rPr>
                        <a:t> delle specie o all’evoluzione dell’uomo </a:t>
                      </a:r>
                    </a:p>
                  </a:txBody>
                  <a:tcPr marL="0" marR="0" marT="0" marB="0"/>
                </a:tc>
                <a:tc>
                  <a:txBody>
                    <a:bodyPr/>
                    <a:lstStyle/>
                    <a:p>
                      <a:pPr marL="291465" marR="297815" algn="ctr">
                        <a:lnSpc>
                          <a:spcPct val="107000"/>
                        </a:lnSpc>
                        <a:spcBef>
                          <a:spcPts val="35"/>
                        </a:spcBef>
                        <a:spcAft>
                          <a:spcPts val="0"/>
                        </a:spcAft>
                      </a:pPr>
                      <a:r>
                        <a:rPr lang="en-US" sz="1200">
                          <a:effectLst/>
                        </a:rPr>
                        <a:t>4</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ct val="107000"/>
                        </a:lnSpc>
                        <a:spcBef>
                          <a:spcPts val="10"/>
                        </a:spcBef>
                        <a:spcAft>
                          <a:spcPts val="0"/>
                        </a:spcAft>
                      </a:pPr>
                      <a:r>
                        <a:rPr lang="en-US" sz="1000" spc="5">
                          <a:effectLst/>
                        </a:rPr>
                        <a:t>I-I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77852136"/>
                  </a:ext>
                </a:extLst>
              </a:tr>
              <a:tr h="216024">
                <a:tc>
                  <a:txBody>
                    <a:bodyPr/>
                    <a:lstStyle/>
                    <a:p>
                      <a:pPr marL="213995">
                        <a:lnSpc>
                          <a:spcPts val="1100"/>
                        </a:lnSpc>
                      </a:pPr>
                      <a:r>
                        <a:rPr lang="en-US" sz="1200" spc="5">
                          <a:effectLst/>
                        </a:rPr>
                        <a:t>G</a:t>
                      </a:r>
                      <a:r>
                        <a:rPr lang="en-US" sz="1200">
                          <a:effectLst/>
                        </a:rPr>
                        <a:t>e</a:t>
                      </a:r>
                      <a:r>
                        <a:rPr lang="en-US" sz="1200" spc="-5">
                          <a:effectLst/>
                        </a:rPr>
                        <a:t>og</a:t>
                      </a:r>
                      <a:r>
                        <a:rPr lang="en-US" sz="1200">
                          <a:effectLst/>
                        </a:rPr>
                        <a:t>r</a:t>
                      </a:r>
                      <a:r>
                        <a:rPr lang="en-US" sz="1200" spc="-15">
                          <a:effectLst/>
                        </a:rPr>
                        <a:t>a</a:t>
                      </a:r>
                      <a:r>
                        <a:rPr lang="en-US" sz="1200" spc="5">
                          <a:effectLst/>
                        </a:rPr>
                        <a:t>fi</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spc="-5" dirty="0">
                          <a:effectLst/>
                        </a:rPr>
                        <a:t>A</a:t>
                      </a:r>
                      <a:r>
                        <a:rPr lang="en-US" sz="1200" spc="20" dirty="0">
                          <a:effectLst/>
                        </a:rPr>
                        <a:t>g</a:t>
                      </a:r>
                      <a:r>
                        <a:rPr lang="en-US" sz="1200" spc="-15" dirty="0">
                          <a:effectLst/>
                        </a:rPr>
                        <a:t>e</a:t>
                      </a:r>
                      <a:r>
                        <a:rPr lang="en-US" sz="1200" dirty="0">
                          <a:effectLst/>
                        </a:rPr>
                        <a:t>nda</a:t>
                      </a:r>
                      <a:r>
                        <a:rPr lang="en-US" sz="1200" spc="5" dirty="0">
                          <a:effectLst/>
                        </a:rPr>
                        <a:t> </a:t>
                      </a:r>
                      <a:r>
                        <a:rPr lang="en-US" sz="1200" dirty="0">
                          <a:effectLst/>
                        </a:rPr>
                        <a:t>2</a:t>
                      </a:r>
                      <a:r>
                        <a:rPr lang="en-US" sz="1200" spc="-15" dirty="0">
                          <a:effectLst/>
                        </a:rPr>
                        <a:t>0</a:t>
                      </a:r>
                      <a:r>
                        <a:rPr lang="en-US" sz="1200" dirty="0">
                          <a:effectLst/>
                        </a:rPr>
                        <a:t>30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spc="-5" dirty="0" err="1">
                          <a:effectLst/>
                        </a:rPr>
                        <a:t>S</a:t>
                      </a:r>
                      <a:r>
                        <a:rPr lang="en-US" sz="1200" spc="-10" dirty="0" err="1">
                          <a:effectLst/>
                        </a:rPr>
                        <a:t>v</a:t>
                      </a:r>
                      <a:r>
                        <a:rPr lang="en-US" sz="1200" spc="-5" dirty="0" err="1">
                          <a:effectLst/>
                        </a:rPr>
                        <a:t>il</a:t>
                      </a:r>
                      <a:r>
                        <a:rPr lang="en-US" sz="1200" dirty="0" err="1">
                          <a:effectLst/>
                        </a:rPr>
                        <a:t>uppo</a:t>
                      </a:r>
                      <a:r>
                        <a:rPr lang="en-US" sz="1200" spc="5" dirty="0">
                          <a:effectLst/>
                        </a:rPr>
                        <a:t> </a:t>
                      </a:r>
                      <a:r>
                        <a:rPr lang="en-US" sz="1200" dirty="0" err="1">
                          <a:effectLst/>
                        </a:rPr>
                        <a:t>sosten</a:t>
                      </a:r>
                      <a:r>
                        <a:rPr lang="en-US" sz="1200" spc="-5" dirty="0" err="1">
                          <a:effectLst/>
                        </a:rPr>
                        <a:t>i</a:t>
                      </a:r>
                      <a:r>
                        <a:rPr lang="en-US" sz="1200" dirty="0" err="1">
                          <a:effectLst/>
                        </a:rPr>
                        <a:t>b</a:t>
                      </a:r>
                      <a:r>
                        <a:rPr lang="en-US" sz="1200" spc="-5" dirty="0" err="1">
                          <a:effectLst/>
                        </a:rPr>
                        <a:t>il</a:t>
                      </a:r>
                      <a:r>
                        <a:rPr lang="en-US" sz="1200" dirty="0" err="1">
                          <a:effectLst/>
                        </a:rPr>
                        <a:t>e</a:t>
                      </a:r>
                      <a:r>
                        <a:rPr lang="en-US" sz="1200" dirty="0">
                          <a:effectLst/>
                        </a:rPr>
                        <a:t>, </a:t>
                      </a:r>
                      <a:r>
                        <a:rPr lang="en-US" sz="1200" dirty="0" err="1">
                          <a:effectLst/>
                        </a:rPr>
                        <a:t>distribuzione</a:t>
                      </a:r>
                      <a:r>
                        <a:rPr lang="en-US" sz="1200" dirty="0">
                          <a:effectLst/>
                        </a:rPr>
                        <a:t> </a:t>
                      </a:r>
                      <a:r>
                        <a:rPr lang="en-US" sz="1200" dirty="0" err="1">
                          <a:effectLst/>
                        </a:rPr>
                        <a:t>geografica</a:t>
                      </a:r>
                      <a:r>
                        <a:rPr lang="en-US" sz="1200" dirty="0">
                          <a:effectLst/>
                        </a:rPr>
                        <a:t> </a:t>
                      </a:r>
                      <a:r>
                        <a:rPr lang="en-US" sz="1200" dirty="0" err="1">
                          <a:effectLst/>
                        </a:rPr>
                        <a:t>delle</a:t>
                      </a:r>
                      <a:r>
                        <a:rPr lang="en-US" sz="1200" dirty="0">
                          <a:effectLst/>
                        </a:rPr>
                        <a:t> </a:t>
                      </a:r>
                      <a:r>
                        <a:rPr lang="en-US" sz="1200" dirty="0" err="1">
                          <a:effectLst/>
                        </a:rPr>
                        <a:t>risorse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a:effectLst/>
                        </a:rPr>
                        <a:t>2</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ts val="1100"/>
                        </a:lnSpc>
                      </a:pPr>
                      <a:r>
                        <a:rPr lang="en-US" sz="1000" spc="5">
                          <a:effectLst/>
                        </a:rPr>
                        <a:t>I</a:t>
                      </a:r>
                      <a:r>
                        <a:rPr lang="en-US" sz="1000" spc="-10">
                          <a:effectLst/>
                        </a:rPr>
                        <a:t>-</a:t>
                      </a:r>
                      <a:r>
                        <a:rPr lang="en-US" sz="1000" spc="5">
                          <a:effectLst/>
                        </a:rPr>
                        <a:t>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es</a:t>
                      </a:r>
                      <a:r>
                        <a:rPr lang="en-US" sz="1000" spc="-20">
                          <a:effectLst/>
                        </a:rPr>
                        <a:t>t</a:t>
                      </a:r>
                      <a:r>
                        <a:rPr lang="en-US" sz="1000" spc="5">
                          <a:effectLst/>
                        </a:rPr>
                        <a: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36220709"/>
                  </a:ext>
                </a:extLst>
              </a:tr>
              <a:tr h="611290">
                <a:tc>
                  <a:txBody>
                    <a:bodyPr/>
                    <a:lstStyle/>
                    <a:p>
                      <a:pPr marL="213995">
                        <a:lnSpc>
                          <a:spcPct val="107000"/>
                        </a:lnSpc>
                        <a:spcBef>
                          <a:spcPts val="25"/>
                        </a:spcBef>
                        <a:spcAft>
                          <a:spcPts val="0"/>
                        </a:spcAft>
                      </a:pPr>
                      <a:r>
                        <a:rPr lang="en-US" sz="1200" spc="-25">
                          <a:effectLst/>
                        </a:rPr>
                        <a:t>T</a:t>
                      </a:r>
                      <a:r>
                        <a:rPr lang="en-US" sz="1200">
                          <a:effectLst/>
                        </a:rPr>
                        <a:t>ec</a:t>
                      </a:r>
                      <a:r>
                        <a:rPr lang="en-US" sz="1200" spc="-5">
                          <a:effectLst/>
                        </a:rPr>
                        <a:t>no</a:t>
                      </a:r>
                      <a:r>
                        <a:rPr lang="en-US" sz="1200" spc="5">
                          <a:effectLst/>
                        </a:rPr>
                        <a:t>l</a:t>
                      </a:r>
                      <a:r>
                        <a:rPr lang="en-US" sz="1200" spc="-5">
                          <a:effectLst/>
                        </a:rPr>
                        <a:t>og</a:t>
                      </a:r>
                      <a:r>
                        <a:rPr lang="en-US" sz="1200" spc="5">
                          <a:effectLst/>
                        </a:rPr>
                        <a:t>i</a:t>
                      </a:r>
                      <a:r>
                        <a:rPr lang="en-US" sz="1200">
                          <a:effectLst/>
                        </a:rPr>
                        <a:t>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ct val="107000"/>
                        </a:lnSpc>
                        <a:spcBef>
                          <a:spcPts val="35"/>
                        </a:spcBef>
                        <a:spcAft>
                          <a:spcPts val="0"/>
                        </a:spcAft>
                      </a:pPr>
                      <a:r>
                        <a:rPr lang="en-US" sz="1200" spc="-5" dirty="0">
                          <a:effectLst/>
                        </a:rPr>
                        <a:t>Tutela del </a:t>
                      </a:r>
                      <a:r>
                        <a:rPr lang="en-US" sz="1200" spc="-5" dirty="0" err="1">
                          <a:effectLst/>
                        </a:rPr>
                        <a:t>benessere</a:t>
                      </a:r>
                      <a:r>
                        <a:rPr lang="en-US" sz="1200" spc="-5" dirty="0">
                          <a:effectLst/>
                        </a:rPr>
                        <a:t> </a:t>
                      </a:r>
                      <a:r>
                        <a:rPr lang="en-US" sz="1200" spc="-5" dirty="0" err="1">
                          <a:effectLst/>
                        </a:rPr>
                        <a:t>collettivo</a:t>
                      </a:r>
                      <a:endParaRPr lang="en-US" sz="1200" dirty="0">
                        <a:effectLst/>
                      </a:endParaRPr>
                    </a:p>
                    <a:p>
                      <a:pPr marL="183515">
                        <a:lnSpc>
                          <a:spcPct val="107000"/>
                        </a:lnSpc>
                        <a:spcBef>
                          <a:spcPts val="35"/>
                        </a:spcBef>
                        <a:spcAft>
                          <a:spcPts val="0"/>
                        </a:spcAft>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83515">
                        <a:lnSpc>
                          <a:spcPct val="107000"/>
                        </a:lnSpc>
                        <a:spcBef>
                          <a:spcPts val="35"/>
                        </a:spcBef>
                        <a:spcAft>
                          <a:spcPts val="0"/>
                        </a:spcAft>
                      </a:pP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Educazione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stradale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ct val="107000"/>
                        </a:lnSpc>
                        <a:spcBef>
                          <a:spcPts val="10"/>
                        </a:spcBef>
                        <a:spcAft>
                          <a:spcPts val="0"/>
                        </a:spcAft>
                      </a:pPr>
                      <a:r>
                        <a:rPr lang="en-US" sz="1200" spc="-5" dirty="0" err="1">
                          <a:effectLst/>
                        </a:rPr>
                        <a:t>Obiettivi</a:t>
                      </a:r>
                      <a:r>
                        <a:rPr lang="en-US" sz="1200" spc="-5" dirty="0">
                          <a:effectLst/>
                        </a:rPr>
                        <a:t> </a:t>
                      </a:r>
                      <a:r>
                        <a:rPr lang="en-US" sz="1200" spc="-5" dirty="0" err="1">
                          <a:effectLst/>
                        </a:rPr>
                        <a:t>Onu</a:t>
                      </a:r>
                      <a:r>
                        <a:rPr lang="en-US" sz="1200" spc="-5" dirty="0">
                          <a:effectLst/>
                        </a:rPr>
                        <a:t> per il </a:t>
                      </a:r>
                      <a:r>
                        <a:rPr lang="en-US" sz="1200" spc="-5" dirty="0" err="1">
                          <a:effectLst/>
                        </a:rPr>
                        <a:t>mantenimento</a:t>
                      </a:r>
                      <a:r>
                        <a:rPr lang="en-US" sz="1200" spc="-5" dirty="0">
                          <a:effectLst/>
                        </a:rPr>
                        <a:t> </a:t>
                      </a:r>
                      <a:r>
                        <a:rPr lang="en-US" sz="1200" spc="-5" dirty="0" err="1">
                          <a:effectLst/>
                        </a:rPr>
                        <a:t>della</a:t>
                      </a:r>
                      <a:r>
                        <a:rPr lang="en-US" sz="1200" spc="-5" dirty="0">
                          <a:effectLst/>
                        </a:rPr>
                        <a:t> pace e </a:t>
                      </a:r>
                      <a:r>
                        <a:rPr lang="en-US" sz="1200" spc="-5" dirty="0" err="1">
                          <a:effectLst/>
                        </a:rPr>
                        <a:t>della</a:t>
                      </a:r>
                      <a:r>
                        <a:rPr lang="en-US" sz="1200" spc="-5" dirty="0">
                          <a:effectLst/>
                        </a:rPr>
                        <a:t> </a:t>
                      </a:r>
                      <a:r>
                        <a:rPr lang="en-US" sz="1200" spc="-5" dirty="0" err="1">
                          <a:effectLst/>
                        </a:rPr>
                        <a:t>sicurezza</a:t>
                      </a:r>
                      <a:r>
                        <a:rPr lang="en-US" sz="1200" spc="-5" dirty="0">
                          <a:effectLst/>
                        </a:rPr>
                        <a:t> </a:t>
                      </a:r>
                      <a:r>
                        <a:rPr lang="en-US" sz="1200" spc="-5" dirty="0" err="1">
                          <a:effectLst/>
                        </a:rPr>
                        <a:t>mondiale</a:t>
                      </a:r>
                      <a:endParaRPr lang="it-IT" sz="1100" dirty="0">
                        <a:effectLst/>
                      </a:endParaRPr>
                    </a:p>
                    <a:p>
                      <a:pPr marL="183515">
                        <a:lnSpc>
                          <a:spcPct val="107000"/>
                        </a:lnSpc>
                        <a:spcBef>
                          <a:spcPts val="9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Rispetto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regole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del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codice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della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strada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ct val="107000"/>
                        </a:lnSpc>
                        <a:spcBef>
                          <a:spcPts val="35"/>
                        </a:spcBef>
                        <a:spcAft>
                          <a:spcPts val="0"/>
                        </a:spcAft>
                      </a:pPr>
                      <a:r>
                        <a:rPr lang="en-US" sz="1200">
                          <a:effectLst/>
                        </a:rPr>
                        <a:t>4</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ct val="107000"/>
                        </a:lnSpc>
                        <a:spcBef>
                          <a:spcPts val="10"/>
                        </a:spcBef>
                        <a:spcAft>
                          <a:spcPts val="0"/>
                        </a:spcAft>
                      </a:pPr>
                      <a:r>
                        <a:rPr lang="en-US" sz="1000" spc="5">
                          <a:effectLst/>
                        </a:rPr>
                        <a:t>I-I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69557703"/>
                  </a:ext>
                </a:extLst>
              </a:tr>
              <a:tr h="485711">
                <a:tc>
                  <a:txBody>
                    <a:bodyPr/>
                    <a:lstStyle/>
                    <a:p>
                      <a:pPr marL="213995">
                        <a:lnSpc>
                          <a:spcPts val="1100"/>
                        </a:lnSpc>
                      </a:pPr>
                      <a:r>
                        <a:rPr lang="en-US" sz="1200" spc="-65">
                          <a:effectLst/>
                        </a:rPr>
                        <a:t>A</a:t>
                      </a:r>
                      <a:r>
                        <a:rPr lang="en-US" sz="1200" spc="15">
                          <a:effectLst/>
                        </a:rPr>
                        <a:t>r</a:t>
                      </a:r>
                      <a:r>
                        <a:rPr lang="en-US" sz="1200" spc="5">
                          <a:effectLst/>
                        </a:rPr>
                        <a:t>t</a:t>
                      </a:r>
                      <a:r>
                        <a:rPr lang="en-US" sz="1200">
                          <a:effectLst/>
                        </a:rPr>
                        <a:t>e e</a:t>
                      </a:r>
                      <a:endParaRPr lang="it-IT" sz="1100">
                        <a:effectLst/>
                      </a:endParaRPr>
                    </a:p>
                    <a:p>
                      <a:pPr marL="213995">
                        <a:lnSpc>
                          <a:spcPts val="1200"/>
                        </a:lnSpc>
                      </a:pPr>
                      <a:r>
                        <a:rPr lang="en-US" sz="1200" spc="5">
                          <a:effectLst/>
                        </a:rPr>
                        <a:t>I</a:t>
                      </a:r>
                      <a:r>
                        <a:rPr lang="en-US" sz="1200" spc="-10">
                          <a:effectLst/>
                        </a:rPr>
                        <a:t>m</a:t>
                      </a:r>
                      <a:r>
                        <a:rPr lang="en-US" sz="1200">
                          <a:effectLst/>
                        </a:rPr>
                        <a:t>magine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endParaRPr lang="en-US" sz="1200" spc="-5" dirty="0">
                        <a:effectLst/>
                      </a:endParaRPr>
                    </a:p>
                    <a:p>
                      <a:pPr marL="183515">
                        <a:lnSpc>
                          <a:spcPts val="1100"/>
                        </a:lnSpc>
                      </a:pPr>
                      <a:r>
                        <a:rPr lang="en-US" sz="1200" spc="-5" dirty="0">
                          <a:effectLst/>
                        </a:rPr>
                        <a:t>Tutela </a:t>
                      </a:r>
                      <a:r>
                        <a:rPr lang="en-US" sz="1200" spc="-5" dirty="0" err="1">
                          <a:effectLst/>
                        </a:rPr>
                        <a:t>della</a:t>
                      </a:r>
                      <a:r>
                        <a:rPr lang="en-US" sz="1200" spc="-5" dirty="0">
                          <a:effectLst/>
                        </a:rPr>
                        <a:t> </a:t>
                      </a:r>
                      <a:r>
                        <a:rPr lang="en-US" sz="1200" spc="-5" dirty="0" err="1">
                          <a:effectLst/>
                        </a:rPr>
                        <a:t>dignità</a:t>
                      </a:r>
                      <a:r>
                        <a:rPr lang="en-US" sz="1200" spc="-5" dirty="0">
                          <a:effectLst/>
                        </a:rPr>
                        <a:t> </a:t>
                      </a:r>
                      <a:endParaRPr lang="it-IT" sz="1100" dirty="0">
                        <a:effectLst/>
                      </a:endParaRPr>
                    </a:p>
                  </a:txBody>
                  <a:tcPr marL="0" marR="0" marT="0" marB="0"/>
                </a:tc>
                <a:tc>
                  <a:txBody>
                    <a:bodyPr/>
                    <a:lstStyle/>
                    <a:p>
                      <a:pPr marL="183515">
                        <a:lnSpc>
                          <a:spcPts val="1100"/>
                        </a:lnSpc>
                      </a:pPr>
                      <a:endParaRPr lang="en-US" sz="1400" spc="-5" dirty="0">
                        <a:effectLst/>
                      </a:endParaRPr>
                    </a:p>
                    <a:p>
                      <a:pPr marL="183515">
                        <a:lnSpc>
                          <a:spcPts val="1100"/>
                        </a:lnSpc>
                      </a:pPr>
                      <a:r>
                        <a:rPr lang="it-IT" sz="1200" spc="-5" dirty="0">
                          <a:effectLst/>
                        </a:rPr>
                        <a:t>Artisti contemporanei</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1465" marR="297815" algn="ctr">
                        <a:lnSpc>
                          <a:spcPts val="1100"/>
                        </a:lnSpc>
                        <a:spcAft>
                          <a:spcPts val="0"/>
                        </a:spcAft>
                      </a:pPr>
                      <a:r>
                        <a:rPr lang="en-US" sz="1200">
                          <a:effectLst/>
                        </a:rPr>
                        <a:t> </a:t>
                      </a:r>
                      <a:endParaRPr lang="it-IT" sz="1100">
                        <a:effectLst/>
                      </a:endParaRPr>
                    </a:p>
                    <a:p>
                      <a:pPr marL="291465" marR="297815" algn="ctr">
                        <a:lnSpc>
                          <a:spcPts val="1100"/>
                        </a:lnSpc>
                        <a:spcAft>
                          <a:spcPts val="0"/>
                        </a:spcAft>
                      </a:pPr>
                      <a:r>
                        <a:rPr lang="en-US" sz="1200">
                          <a:effectLst/>
                        </a:rPr>
                        <a:t>4</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ts val="1100"/>
                        </a:lnSpc>
                      </a:pPr>
                      <a:r>
                        <a:rPr lang="en-US" sz="1000" spc="5">
                          <a:effectLst/>
                        </a:rPr>
                        <a:t>I</a:t>
                      </a:r>
                      <a:r>
                        <a:rPr lang="en-US" sz="1000" spc="-10">
                          <a:effectLst/>
                        </a:rPr>
                        <a:t>-</a:t>
                      </a:r>
                      <a:r>
                        <a:rPr lang="en-US" sz="1000" spc="5">
                          <a:effectLst/>
                        </a:rPr>
                        <a:t>I</a:t>
                      </a:r>
                      <a:r>
                        <a:rPr lang="en-US" sz="1000">
                          <a:effectLst/>
                        </a:rPr>
                        <a:t>I </a:t>
                      </a:r>
                      <a:r>
                        <a:rPr lang="en-US" sz="1000" spc="5">
                          <a:effectLst/>
                        </a:rPr>
                        <a:t>Q</a:t>
                      </a:r>
                      <a:r>
                        <a:rPr lang="en-US" sz="1000">
                          <a:effectLst/>
                        </a:rPr>
                        <a:t>ua</a:t>
                      </a:r>
                      <a:r>
                        <a:rPr lang="en-US" sz="1000" spc="-15">
                          <a:effectLst/>
                        </a:rPr>
                        <a:t>d</a:t>
                      </a:r>
                      <a:r>
                        <a:rPr lang="en-US" sz="1000" spc="5">
                          <a:effectLst/>
                        </a:rPr>
                        <a:t>r</a:t>
                      </a:r>
                      <a:r>
                        <a:rPr lang="en-US" sz="1000" spc="-15">
                          <a:effectLst/>
                        </a:rPr>
                        <a:t>i</a:t>
                      </a:r>
                      <a:r>
                        <a:rPr lang="en-US" sz="1000" spc="5">
                          <a:effectLst/>
                        </a:rPr>
                        <a:t>m</a:t>
                      </a:r>
                      <a:r>
                        <a:rPr lang="en-US" sz="1000">
                          <a:effectLst/>
                        </a:rPr>
                        <a:t>es</a:t>
                      </a:r>
                      <a:r>
                        <a:rPr lang="en-US" sz="1000" spc="-20">
                          <a:effectLst/>
                        </a:rPr>
                        <a:t>t</a:t>
                      </a:r>
                      <a:r>
                        <a:rPr lang="en-US" sz="1000" spc="5">
                          <a:effectLst/>
                        </a:rPr>
                        <a: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94805707"/>
                  </a:ext>
                </a:extLst>
              </a:tr>
              <a:tr h="399081">
                <a:tc>
                  <a:txBody>
                    <a:bodyPr/>
                    <a:lstStyle/>
                    <a:p>
                      <a:pPr marL="213995">
                        <a:lnSpc>
                          <a:spcPct val="107000"/>
                        </a:lnSpc>
                        <a:spcBef>
                          <a:spcPts val="25"/>
                        </a:spcBef>
                        <a:spcAft>
                          <a:spcPts val="0"/>
                        </a:spcAft>
                      </a:pPr>
                      <a:r>
                        <a:rPr lang="en-US" sz="1200" spc="5">
                          <a:effectLst/>
                        </a:rPr>
                        <a:t>M</a:t>
                      </a:r>
                      <a:r>
                        <a:rPr lang="en-US" sz="1200">
                          <a:effectLst/>
                        </a:rPr>
                        <a:t>us</a:t>
                      </a:r>
                      <a:r>
                        <a:rPr lang="en-US" sz="1200" spc="5">
                          <a:effectLst/>
                        </a:rPr>
                        <a:t>i</a:t>
                      </a:r>
                      <a:r>
                        <a:rPr lang="en-US" sz="1200">
                          <a:effectLst/>
                        </a:rPr>
                        <a:t>ca</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ct val="107000"/>
                        </a:lnSpc>
                        <a:spcBef>
                          <a:spcPts val="35"/>
                        </a:spcBef>
                        <a:spcAft>
                          <a:spcPts val="0"/>
                        </a:spcAft>
                      </a:pP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Collaborazione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marR="628650">
                        <a:lnSpc>
                          <a:spcPct val="107000"/>
                        </a:lnSpc>
                        <a:spcBef>
                          <a:spcPts val="5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Canto di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brani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musicali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parlano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di lotta per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diritti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umani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dignità</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resistenza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1465" marR="297815" algn="ctr">
                        <a:lnSpc>
                          <a:spcPct val="107000"/>
                        </a:lnSpc>
                        <a:spcBef>
                          <a:spcPts val="35"/>
                        </a:spcBef>
                        <a:spcAft>
                          <a:spcPts val="0"/>
                        </a:spcAft>
                      </a:pPr>
                      <a:r>
                        <a:rPr lang="en-US" sz="1200">
                          <a:effectLst/>
                        </a:rPr>
                        <a:t>2</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ct val="107000"/>
                        </a:lnSpc>
                        <a:spcBef>
                          <a:spcPts val="10"/>
                        </a:spcBef>
                        <a:spcAft>
                          <a:spcPts val="0"/>
                        </a:spcAft>
                      </a:pPr>
                      <a:r>
                        <a:rPr lang="en-US" sz="1000">
                          <a:effectLst/>
                        </a:rPr>
                        <a:t>I</a:t>
                      </a:r>
                      <a:r>
                        <a:rPr lang="en-US" sz="1000" spc="10">
                          <a:effectLst/>
                        </a:rPr>
                        <a:t> </a:t>
                      </a:r>
                      <a:r>
                        <a:rPr lang="en-US" sz="1000" spc="5">
                          <a:effectLst/>
                        </a:rPr>
                        <a:t>-I</a:t>
                      </a:r>
                      <a:r>
                        <a:rPr lang="en-US" sz="1000">
                          <a:effectLst/>
                        </a:rPr>
                        <a:t>I </a:t>
                      </a:r>
                      <a:r>
                        <a:rPr lang="en-US" sz="1000" spc="5">
                          <a:effectLst/>
                        </a:rPr>
                        <a:t>Q</a:t>
                      </a:r>
                      <a:r>
                        <a:rPr lang="en-US" sz="1000">
                          <a:effectLst/>
                        </a:rPr>
                        <a:t>ua</a:t>
                      </a:r>
                      <a:r>
                        <a:rPr lang="en-US" sz="1000" spc="-15">
                          <a:effectLst/>
                        </a:rPr>
                        <a:t>d</a:t>
                      </a:r>
                      <a:r>
                        <a:rPr lang="en-US" sz="1000" spc="-10">
                          <a:effectLst/>
                        </a:rPr>
                        <a:t>r</a:t>
                      </a:r>
                      <a:r>
                        <a:rPr lang="en-US" sz="1000" spc="-5">
                          <a:effectLst/>
                        </a:rPr>
                        <a:t>i</a:t>
                      </a:r>
                      <a:r>
                        <a:rPr lang="en-US" sz="1000" spc="5">
                          <a:effectLst/>
                        </a:rPr>
                        <a:t>m</a:t>
                      </a:r>
                      <a:r>
                        <a:rPr lang="en-US" sz="1000">
                          <a:effectLst/>
                        </a:rPr>
                        <a:t>e</a:t>
                      </a:r>
                      <a:r>
                        <a:rPr lang="en-US" sz="1000" spc="-10">
                          <a:effectLst/>
                        </a:rPr>
                        <a:t>s</a:t>
                      </a:r>
                      <a:r>
                        <a:rPr lang="en-US" sz="1000" spc="5">
                          <a:effectLst/>
                        </a:rPr>
                        <a:t>tr</a:t>
                      </a:r>
                      <a:r>
                        <a:rPr lang="en-US" sz="1000">
                          <a:effectLst/>
                        </a:rPr>
                        <a:t>e</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285397875"/>
                  </a:ext>
                </a:extLst>
              </a:tr>
              <a:tr h="397104">
                <a:tc>
                  <a:txBody>
                    <a:bodyPr/>
                    <a:lstStyle/>
                    <a:p>
                      <a:pPr marL="213995">
                        <a:lnSpc>
                          <a:spcPts val="1100"/>
                        </a:lnSpc>
                      </a:pPr>
                      <a:r>
                        <a:rPr lang="en-US" sz="1200" spc="-5">
                          <a:effectLst/>
                        </a:rPr>
                        <a:t>S</a:t>
                      </a:r>
                      <a:r>
                        <a:rPr lang="en-US" sz="1200">
                          <a:effectLst/>
                        </a:rPr>
                        <a:t>cienze</a:t>
                      </a:r>
                      <a:endParaRPr lang="it-IT" sz="1100">
                        <a:effectLst/>
                      </a:endParaRPr>
                    </a:p>
                    <a:p>
                      <a:pPr marL="213995">
                        <a:lnSpc>
                          <a:spcPts val="1200"/>
                        </a:lnSpc>
                      </a:pPr>
                      <a:r>
                        <a:rPr lang="en-US" sz="1200" spc="5">
                          <a:effectLst/>
                        </a:rPr>
                        <a:t>M</a:t>
                      </a:r>
                      <a:r>
                        <a:rPr lang="en-US" sz="1200">
                          <a:effectLst/>
                        </a:rPr>
                        <a:t>oto</a:t>
                      </a:r>
                      <a:r>
                        <a:rPr lang="en-US" sz="1200" spc="-10">
                          <a:effectLst/>
                        </a:rPr>
                        <a:t>r</a:t>
                      </a:r>
                      <a:r>
                        <a:rPr lang="en-US" sz="1200" spc="5">
                          <a:effectLst/>
                        </a:rPr>
                        <a:t>i</a:t>
                      </a:r>
                      <a:r>
                        <a:rPr lang="en-US" sz="1200">
                          <a:effectLst/>
                        </a:rPr>
                        <a:t>e</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100"/>
                        </a:lnSpc>
                      </a:pPr>
                      <a:r>
                        <a:rPr lang="en-US" sz="1200" spc="-5" dirty="0">
                          <a:effectLst/>
                        </a:rPr>
                        <a:t>Il rispetto </a:t>
                      </a:r>
                      <a:r>
                        <a:rPr lang="en-US" sz="1200" spc="-5" dirty="0" err="1">
                          <a:effectLst/>
                        </a:rPr>
                        <a:t>delle</a:t>
                      </a:r>
                      <a:r>
                        <a:rPr lang="en-US" sz="1200" spc="-5" dirty="0">
                          <a:effectLst/>
                        </a:rPr>
                        <a:t> </a:t>
                      </a:r>
                      <a:r>
                        <a:rPr lang="en-US" sz="1200" spc="-5" dirty="0" err="1">
                          <a:effectLst/>
                        </a:rPr>
                        <a:t>regole</a:t>
                      </a:r>
                      <a:endParaRPr lang="en-US" sz="1200" dirty="0">
                        <a:effectLst/>
                      </a:endParaRPr>
                    </a:p>
                    <a:p>
                      <a:pPr marL="183515">
                        <a:lnSpc>
                          <a:spcPts val="1100"/>
                        </a:lnSpc>
                      </a:pP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Educazione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alla</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salute</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2555">
                        <a:lnSpc>
                          <a:spcPts val="1100"/>
                        </a:lnSpc>
                      </a:pPr>
                      <a:r>
                        <a:rPr lang="en-US" sz="1200" spc="-5" dirty="0">
                          <a:effectLst/>
                        </a:rPr>
                        <a:t>Il fair play</a:t>
                      </a:r>
                      <a:endParaRPr lang="en-US" sz="1200" dirty="0">
                        <a:effectLst/>
                      </a:endParaRPr>
                    </a:p>
                    <a:p>
                      <a:pPr marL="122555">
                        <a:lnSpc>
                          <a:spcPts val="1100"/>
                        </a:lnSpc>
                      </a:pPr>
                      <a:r>
                        <a:rPr lang="en-US" sz="1200" dirty="0" err="1">
                          <a:effectLst/>
                        </a:rPr>
                        <a:t>Conoscenza</a:t>
                      </a:r>
                      <a:r>
                        <a:rPr lang="en-US" sz="1200" dirty="0">
                          <a:effectLst/>
                        </a:rPr>
                        <a:t> </a:t>
                      </a:r>
                      <a:r>
                        <a:rPr lang="en-US" sz="1200" dirty="0" err="1">
                          <a:effectLst/>
                        </a:rPr>
                        <a:t>dei</a:t>
                      </a:r>
                      <a:r>
                        <a:rPr lang="en-US" sz="1200" dirty="0">
                          <a:effectLst/>
                        </a:rPr>
                        <a:t> </a:t>
                      </a:r>
                      <a:r>
                        <a:rPr lang="en-US" sz="1200" dirty="0" err="1">
                          <a:effectLst/>
                        </a:rPr>
                        <a:t>rischi</a:t>
                      </a:r>
                      <a:r>
                        <a:rPr lang="en-US" sz="1200" dirty="0">
                          <a:effectLst/>
                        </a:rPr>
                        <a:t> e </a:t>
                      </a:r>
                      <a:r>
                        <a:rPr lang="en-US" sz="1200" dirty="0" err="1">
                          <a:effectLst/>
                        </a:rPr>
                        <a:t>degli</a:t>
                      </a:r>
                      <a:r>
                        <a:rPr lang="en-US" sz="1200" dirty="0">
                          <a:effectLst/>
                        </a:rPr>
                        <a:t> </a:t>
                      </a:r>
                      <a:r>
                        <a:rPr lang="en-US" sz="1200" dirty="0" err="1">
                          <a:effectLst/>
                        </a:rPr>
                        <a:t>effetti</a:t>
                      </a:r>
                      <a:r>
                        <a:rPr lang="en-US" sz="1200" dirty="0">
                          <a:effectLst/>
                        </a:rPr>
                        <a:t> </a:t>
                      </a:r>
                      <a:r>
                        <a:rPr lang="en-US" sz="1200" dirty="0" err="1">
                          <a:effectLst/>
                        </a:rPr>
                        <a:t>dannosi</a:t>
                      </a:r>
                      <a:r>
                        <a:rPr lang="en-US" sz="1200" dirty="0">
                          <a:effectLst/>
                        </a:rPr>
                        <a:t> del </a:t>
                      </a:r>
                      <a:r>
                        <a:rPr lang="en-US" sz="1200" dirty="0" err="1">
                          <a:effectLst/>
                        </a:rPr>
                        <a:t>consumo</a:t>
                      </a:r>
                      <a:r>
                        <a:rPr lang="en-US" sz="1200" dirty="0">
                          <a:effectLst/>
                        </a:rPr>
                        <a:t> di </a:t>
                      </a:r>
                      <a:r>
                        <a:rPr lang="en-US" sz="1200" dirty="0" err="1">
                          <a:effectLst/>
                        </a:rPr>
                        <a:t>ogni</a:t>
                      </a:r>
                      <a:r>
                        <a:rPr lang="en-US" sz="1200" dirty="0">
                          <a:effectLst/>
                        </a:rPr>
                        <a:t> </a:t>
                      </a:r>
                      <a:r>
                        <a:rPr lang="en-US" sz="1200" dirty="0" err="1">
                          <a:effectLst/>
                        </a:rPr>
                        <a:t>tipologia</a:t>
                      </a:r>
                      <a:r>
                        <a:rPr lang="en-US" sz="1200" dirty="0">
                          <a:effectLst/>
                        </a:rPr>
                        <a:t> di </a:t>
                      </a:r>
                      <a:r>
                        <a:rPr lang="en-US" sz="1200" dirty="0" err="1">
                          <a:effectLst/>
                        </a:rPr>
                        <a:t>droghe</a:t>
                      </a:r>
                      <a:endParaRPr lang="en-US" sz="1200" dirty="0">
                        <a:effectLst/>
                      </a:endParaRPr>
                    </a:p>
                  </a:txBody>
                  <a:tcPr marL="0" marR="0" marT="0" marB="0"/>
                </a:tc>
                <a:tc>
                  <a:txBody>
                    <a:bodyPr/>
                    <a:lstStyle/>
                    <a:p>
                      <a:pPr algn="ctr">
                        <a:lnSpc>
                          <a:spcPct val="107000"/>
                        </a:lnSpc>
                      </a:pPr>
                      <a:r>
                        <a:rPr lang="en-US" sz="1200">
                          <a:effectLst/>
                        </a:rPr>
                        <a:t>2</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07000"/>
                        </a:lnSpc>
                      </a:pPr>
                      <a:r>
                        <a:rPr lang="en-US" sz="900">
                          <a:effectLst/>
                        </a:rPr>
                        <a:t> </a:t>
                      </a:r>
                      <a:endParaRPr lang="it-IT"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495881790"/>
                  </a:ext>
                </a:extLst>
              </a:tr>
              <a:tr h="400621">
                <a:tc>
                  <a:txBody>
                    <a:bodyPr/>
                    <a:lstStyle/>
                    <a:p>
                      <a:pPr marL="213995">
                        <a:lnSpc>
                          <a:spcPts val="1200"/>
                        </a:lnSpc>
                      </a:pPr>
                      <a:r>
                        <a:rPr lang="en-US" sz="1200" spc="5">
                          <a:effectLst/>
                        </a:rPr>
                        <a:t>I</a:t>
                      </a:r>
                      <a:r>
                        <a:rPr lang="en-US" sz="1200" spc="-5">
                          <a:effectLst/>
                        </a:rPr>
                        <a:t>R</a:t>
                      </a:r>
                      <a:r>
                        <a:rPr lang="en-US" sz="1200">
                          <a:effectLst/>
                        </a:rPr>
                        <a:t>C</a:t>
                      </a:r>
                      <a:endParaRPr lang="it-IT"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3515">
                        <a:lnSpc>
                          <a:spcPts val="1200"/>
                        </a:lnSpc>
                      </a:pPr>
                      <a:r>
                        <a:rPr lang="en-US" sz="1200" spc="-5" dirty="0">
                          <a:effectLst/>
                        </a:rPr>
                        <a:t>P</a:t>
                      </a:r>
                      <a:r>
                        <a:rPr lang="en-US" sz="1200" spc="5" dirty="0">
                          <a:effectLst/>
                        </a:rPr>
                        <a:t>r</a:t>
                      </a:r>
                      <a:r>
                        <a:rPr lang="en-US" sz="1200" spc="-5" dirty="0">
                          <a:effectLst/>
                        </a:rPr>
                        <a:t>i</a:t>
                      </a:r>
                      <a:r>
                        <a:rPr lang="en-US" sz="1200" dirty="0">
                          <a:effectLst/>
                        </a:rPr>
                        <a:t>nc</a:t>
                      </a:r>
                      <a:r>
                        <a:rPr lang="en-US" sz="1200" spc="-5" dirty="0">
                          <a:effectLst/>
                        </a:rPr>
                        <a:t>i</a:t>
                      </a:r>
                      <a:r>
                        <a:rPr lang="en-US" sz="1200" dirty="0">
                          <a:effectLst/>
                        </a:rPr>
                        <a:t>p</a:t>
                      </a:r>
                      <a:r>
                        <a:rPr lang="en-US" sz="1200" spc="-5" dirty="0">
                          <a:effectLst/>
                        </a:rPr>
                        <a:t>i</a:t>
                      </a:r>
                      <a:r>
                        <a:rPr lang="en-US" sz="1200" dirty="0">
                          <a:effectLst/>
                        </a:rPr>
                        <a:t>o di</a:t>
                      </a:r>
                      <a:r>
                        <a:rPr lang="en-US" sz="1200" spc="5" dirty="0">
                          <a:effectLst/>
                        </a:rPr>
                        <a:t> </a:t>
                      </a:r>
                      <a:r>
                        <a:rPr lang="en-US" sz="1200" spc="-15" dirty="0" err="1">
                          <a:effectLst/>
                        </a:rPr>
                        <a:t>u</a:t>
                      </a:r>
                      <a:r>
                        <a:rPr lang="en-US" sz="1200" spc="20" dirty="0" err="1">
                          <a:effectLst/>
                        </a:rPr>
                        <a:t>g</a:t>
                      </a:r>
                      <a:r>
                        <a:rPr lang="en-US" sz="1200" dirty="0" err="1">
                          <a:effectLst/>
                        </a:rPr>
                        <a:t>u</a:t>
                      </a:r>
                      <a:r>
                        <a:rPr lang="en-US" sz="1200" spc="-25" dirty="0" err="1">
                          <a:effectLst/>
                        </a:rPr>
                        <a:t>a</a:t>
                      </a:r>
                      <a:r>
                        <a:rPr lang="en-US" sz="1200" spc="10" dirty="0" err="1">
                          <a:effectLst/>
                        </a:rPr>
                        <a:t>g</a:t>
                      </a:r>
                      <a:r>
                        <a:rPr lang="en-US" sz="1200" spc="-5" dirty="0" err="1">
                          <a:effectLst/>
                        </a:rPr>
                        <a:t>li</a:t>
                      </a:r>
                      <a:r>
                        <a:rPr lang="en-US" sz="1200" dirty="0" err="1">
                          <a:effectLst/>
                        </a:rPr>
                        <a:t>an</a:t>
                      </a:r>
                      <a:r>
                        <a:rPr lang="en-US" sz="1200" spc="-25" dirty="0" err="1">
                          <a:effectLst/>
                        </a:rPr>
                        <a:t>z</a:t>
                      </a:r>
                      <a:r>
                        <a:rPr lang="en-US" sz="1200" dirty="0" err="1">
                          <a:effectLst/>
                        </a:rPr>
                        <a:t>a</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2555">
                        <a:lnSpc>
                          <a:spcPts val="1200"/>
                        </a:lnSpc>
                      </a:pPr>
                      <a:r>
                        <a:rPr lang="it-IT" sz="1100" dirty="0">
                          <a:effectLst/>
                          <a:latin typeface="+mj-lt"/>
                          <a:ea typeface="Times New Roman" panose="02020603050405020304" pitchFamily="18" charset="0"/>
                          <a:cs typeface="Times New Roman" panose="02020603050405020304" pitchFamily="18" charset="0"/>
                        </a:rPr>
                        <a:t>Documenti Magisteriali e testimonianze</a:t>
                      </a:r>
                    </a:p>
                  </a:txBody>
                  <a:tcPr marL="0" marR="0" marT="0" marB="0"/>
                </a:tc>
                <a:tc>
                  <a:txBody>
                    <a:bodyPr/>
                    <a:lstStyle/>
                    <a:p>
                      <a:pPr marL="291465" marR="297815" algn="ctr">
                        <a:lnSpc>
                          <a:spcPts val="1200"/>
                        </a:lnSpc>
                        <a:spcAft>
                          <a:spcPts val="0"/>
                        </a:spcAft>
                      </a:pPr>
                      <a:r>
                        <a:rPr lang="en-US" sz="1200" dirty="0">
                          <a:effectLst/>
                        </a:rPr>
                        <a:t>2</a:t>
                      </a:r>
                      <a:endParaRPr lang="it-IT"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4770">
                        <a:lnSpc>
                          <a:spcPts val="1200"/>
                        </a:lnSpc>
                      </a:pPr>
                      <a:r>
                        <a:rPr lang="en-US" sz="1000" spc="5" dirty="0">
                          <a:effectLst/>
                        </a:rPr>
                        <a:t>I</a:t>
                      </a:r>
                      <a:r>
                        <a:rPr lang="en-US" sz="1000" spc="-10" dirty="0">
                          <a:effectLst/>
                        </a:rPr>
                        <a:t>-</a:t>
                      </a:r>
                      <a:r>
                        <a:rPr lang="en-US" sz="1000" spc="5" dirty="0">
                          <a:effectLst/>
                        </a:rPr>
                        <a:t>I</a:t>
                      </a:r>
                      <a:r>
                        <a:rPr lang="en-US" sz="1000" dirty="0">
                          <a:effectLst/>
                        </a:rPr>
                        <a:t>I </a:t>
                      </a:r>
                      <a:r>
                        <a:rPr lang="en-US" sz="1000" spc="5" dirty="0" err="1">
                          <a:effectLst/>
                        </a:rPr>
                        <a:t>Q</a:t>
                      </a:r>
                      <a:r>
                        <a:rPr lang="en-US" sz="1000" dirty="0" err="1">
                          <a:effectLst/>
                        </a:rPr>
                        <a:t>u</a:t>
                      </a:r>
                      <a:r>
                        <a:rPr lang="en-US" sz="1000" spc="-15" dirty="0" err="1">
                          <a:effectLst/>
                        </a:rPr>
                        <a:t>ad</a:t>
                      </a:r>
                      <a:r>
                        <a:rPr lang="en-US" sz="1000" spc="5" dirty="0" err="1">
                          <a:effectLst/>
                        </a:rPr>
                        <a:t>r</a:t>
                      </a:r>
                      <a:r>
                        <a:rPr lang="en-US" sz="1000" spc="-5" dirty="0" err="1">
                          <a:effectLst/>
                        </a:rPr>
                        <a:t>i</a:t>
                      </a:r>
                      <a:r>
                        <a:rPr lang="en-US" sz="1000" spc="5" dirty="0" err="1">
                          <a:effectLst/>
                        </a:rPr>
                        <a:t>m</a:t>
                      </a:r>
                      <a:r>
                        <a:rPr lang="en-US" sz="1000" dirty="0" err="1">
                          <a:effectLst/>
                        </a:rPr>
                        <a:t>e</a:t>
                      </a:r>
                      <a:r>
                        <a:rPr lang="en-US" sz="1000" spc="-10" dirty="0" err="1">
                          <a:effectLst/>
                        </a:rPr>
                        <a:t>s</a:t>
                      </a:r>
                      <a:r>
                        <a:rPr lang="en-US" sz="1000" spc="5" dirty="0" err="1">
                          <a:effectLst/>
                        </a:rPr>
                        <a:t>t</a:t>
                      </a:r>
                      <a:r>
                        <a:rPr lang="en-US" sz="1000" spc="-10" dirty="0" err="1">
                          <a:effectLst/>
                        </a:rPr>
                        <a:t>r</a:t>
                      </a:r>
                      <a:r>
                        <a:rPr lang="en-US" sz="1000" dirty="0" err="1">
                          <a:effectLst/>
                        </a:rPr>
                        <a:t>e</a:t>
                      </a:r>
                      <a:endParaRPr lang="it-IT"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87168360"/>
                  </a:ext>
                </a:extLst>
              </a:tr>
              <a:tr h="360040">
                <a:tc gridSpan="2">
                  <a:txBody>
                    <a:bodyPr/>
                    <a:lstStyle/>
                    <a:p>
                      <a:pPr marL="183515">
                        <a:lnSpc>
                          <a:spcPts val="1100"/>
                        </a:lnSpc>
                      </a:pPr>
                      <a:r>
                        <a:rPr lang="en-US" sz="1100" spc="-25" dirty="0" err="1">
                          <a:effectLst/>
                        </a:rPr>
                        <a:t>T</a:t>
                      </a:r>
                      <a:r>
                        <a:rPr lang="en-US" sz="1100" dirty="0" err="1">
                          <a:effectLst/>
                        </a:rPr>
                        <a:t>ota</a:t>
                      </a:r>
                      <a:r>
                        <a:rPr lang="en-US" sz="1100" spc="5" dirty="0" err="1">
                          <a:effectLst/>
                        </a:rPr>
                        <a:t>l</a:t>
                      </a:r>
                      <a:r>
                        <a:rPr lang="en-US" sz="1100" dirty="0" err="1">
                          <a:effectLst/>
                        </a:rPr>
                        <a:t>e</a:t>
                      </a:r>
                      <a:r>
                        <a:rPr lang="en-US" sz="1100" dirty="0">
                          <a:effectLst/>
                        </a:rPr>
                        <a:t> ore</a:t>
                      </a:r>
                      <a:r>
                        <a:rPr lang="en-US" sz="1100" spc="20" dirty="0">
                          <a:effectLst/>
                        </a:rPr>
                        <a:t> </a:t>
                      </a:r>
                      <a:r>
                        <a:rPr lang="en-US" sz="1100" spc="-15" dirty="0" err="1">
                          <a:effectLst/>
                        </a:rPr>
                        <a:t>a</a:t>
                      </a:r>
                      <a:r>
                        <a:rPr lang="en-US" sz="1100" spc="-5" dirty="0" err="1">
                          <a:effectLst/>
                        </a:rPr>
                        <a:t>nnu</a:t>
                      </a:r>
                      <a:r>
                        <a:rPr lang="en-US" sz="1100" dirty="0" err="1">
                          <a:effectLst/>
                        </a:rPr>
                        <a:t>e</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tc>
                  <a:txBody>
                    <a:bodyPr/>
                    <a:lstStyle/>
                    <a:p>
                      <a:pPr>
                        <a:lnSpc>
                          <a:spcPct val="107000"/>
                        </a:lnSpc>
                      </a:pPr>
                      <a:r>
                        <a:rPr lang="en-US" sz="700">
                          <a:effectLst/>
                        </a:rPr>
                        <a:t> </a:t>
                      </a:r>
                      <a:endParaRPr lang="it-IT" sz="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259715">
                        <a:lnSpc>
                          <a:spcPts val="1100"/>
                        </a:lnSpc>
                      </a:pPr>
                      <a:r>
                        <a:rPr lang="en-US" sz="1100" dirty="0">
                          <a:effectLst/>
                        </a:rPr>
                        <a:t>33</a:t>
                      </a:r>
                      <a:endParaRPr lang="it-IT"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it-IT"/>
                    </a:p>
                  </a:txBody>
                  <a:tcPr/>
                </a:tc>
                <a:extLst>
                  <a:ext uri="{0D108BD9-81ED-4DB2-BD59-A6C34878D82A}">
                    <a16:rowId xmlns:a16="http://schemas.microsoft.com/office/drawing/2014/main" val="586951389"/>
                  </a:ext>
                </a:extLst>
              </a:tr>
            </a:tbl>
          </a:graphicData>
        </a:graphic>
      </p:graphicFrame>
    </p:spTree>
    <p:extLst>
      <p:ext uri="{BB962C8B-B14F-4D97-AF65-F5344CB8AC3E}">
        <p14:creationId xmlns:p14="http://schemas.microsoft.com/office/powerpoint/2010/main" val="1006854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DFE2E8-AC9B-4EC0-9CC2-2F15D7BE747D}"/>
              </a:ext>
            </a:extLst>
          </p:cNvPr>
          <p:cNvSpPr>
            <a:spLocks noGrp="1"/>
          </p:cNvSpPr>
          <p:nvPr>
            <p:ph type="title"/>
          </p:nvPr>
        </p:nvSpPr>
        <p:spPr>
          <a:xfrm>
            <a:off x="457200" y="274638"/>
            <a:ext cx="8229600" cy="3874442"/>
          </a:xfrm>
        </p:spPr>
        <p:txBody>
          <a:bodyPr>
            <a:normAutofit/>
          </a:bodyPr>
          <a:lstStyle/>
          <a:p>
            <a:pPr algn="l"/>
            <a:r>
              <a:rPr lang="it-IT" sz="1200" dirty="0"/>
              <a:t>                Il referente di Educazione Civica                                                                                  Il Dirigente scolastico</a:t>
            </a:r>
            <a:br>
              <a:rPr lang="it-IT" sz="1200" dirty="0"/>
            </a:br>
            <a:r>
              <a:rPr lang="it-IT" sz="1200" dirty="0"/>
              <a:t>                      Prof.ssa Gisella Iacopino                                                                                   Dott.ssa Concetta </a:t>
            </a:r>
            <a:r>
              <a:rPr lang="it-IT" sz="1200" dirty="0" err="1"/>
              <a:t>Sinicropi</a:t>
            </a:r>
            <a:r>
              <a:rPr lang="it-IT" sz="1200"/>
              <a:t>                                                                                  </a:t>
            </a:r>
            <a:br>
              <a:rPr lang="it-IT" sz="1200" dirty="0"/>
            </a:br>
            <a:br>
              <a:rPr lang="it-IT" sz="1200" dirty="0"/>
            </a:br>
            <a:br>
              <a:rPr lang="it-IT" sz="1200" dirty="0"/>
            </a:br>
            <a:r>
              <a:rPr lang="it-IT" sz="1200" dirty="0"/>
              <a:t>                              </a:t>
            </a:r>
          </a:p>
        </p:txBody>
      </p:sp>
    </p:spTree>
    <p:extLst>
      <p:ext uri="{BB962C8B-B14F-4D97-AF65-F5344CB8AC3E}">
        <p14:creationId xmlns:p14="http://schemas.microsoft.com/office/powerpoint/2010/main" val="3517638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15616" y="476672"/>
            <a:ext cx="684076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FINALITA’ DELL’EDUCAZIONE CIVICA</a:t>
            </a:r>
          </a:p>
        </p:txBody>
      </p:sp>
      <p:sp>
        <p:nvSpPr>
          <p:cNvPr id="5" name="CasellaDiTesto 4"/>
          <p:cNvSpPr txBox="1"/>
          <p:nvPr/>
        </p:nvSpPr>
        <p:spPr>
          <a:xfrm>
            <a:off x="395536" y="1484784"/>
            <a:ext cx="8208912" cy="3139321"/>
          </a:xfrm>
          <a:prstGeom prst="rect">
            <a:avLst/>
          </a:prstGeom>
          <a:noFill/>
        </p:spPr>
        <p:txBody>
          <a:bodyPr wrap="square" rtlCol="0">
            <a:spAutoFit/>
          </a:bodyPr>
          <a:lstStyle/>
          <a:p>
            <a:r>
              <a:rPr lang="it-IT" dirty="0"/>
              <a:t>Il curricolo di cittadinanza attiva e democratica si propone di favorire negli alunni l'acquisizione di una coscienza civica e civile basata sulla consapevolezza che la libertà personale si realizza nell'adempimento dei propri doveri, nella conoscenza e nell'esercizio dei propri diritti, nel rispetto dei diritti altrui e delle regole che governano la convivenza civile in generale e la vita scolastica in particolare. Una particolare attenzione deve inoltre essere rivolta alla educazione stradale e alla promozione dell’educazione finanziaria.</a:t>
            </a:r>
          </a:p>
          <a:p>
            <a:r>
              <a:rPr lang="it-IT" dirty="0"/>
              <a:t>Inoltre, riconoscendo e valorizzando il principio dell’autonomia delle istituzioni scolastiche,  si mira anche   a favorire e incoraggiare un più agevole raccordo fra le discipline, nella consapevolezza che ogni disciplina è, di per sé, parte integrante della formazione civica e sociale di ciascuno studente.</a:t>
            </a:r>
          </a:p>
        </p:txBody>
      </p:sp>
    </p:spTree>
    <p:extLst>
      <p:ext uri="{BB962C8B-B14F-4D97-AF65-F5344CB8AC3E}">
        <p14:creationId xmlns:p14="http://schemas.microsoft.com/office/powerpoint/2010/main" val="1498887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flipH="1">
            <a:off x="1475656" y="404664"/>
            <a:ext cx="5503901"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it-IT" dirty="0"/>
              <a:t>STESURA DEL CURRICOLO DI EDUCAZIONE CIVICA</a:t>
            </a:r>
          </a:p>
        </p:txBody>
      </p:sp>
      <p:sp>
        <p:nvSpPr>
          <p:cNvPr id="5" name="CasellaDiTesto 4"/>
          <p:cNvSpPr txBox="1"/>
          <p:nvPr/>
        </p:nvSpPr>
        <p:spPr>
          <a:xfrm>
            <a:off x="395536" y="1196752"/>
            <a:ext cx="8280920" cy="4524315"/>
          </a:xfrm>
          <a:prstGeom prst="rect">
            <a:avLst/>
          </a:prstGeom>
          <a:noFill/>
        </p:spPr>
        <p:txBody>
          <a:bodyPr wrap="square" rtlCol="0">
            <a:spAutoFit/>
          </a:bodyPr>
          <a:lstStyle/>
          <a:p>
            <a:r>
              <a:rPr lang="it-IT" sz="1600" dirty="0"/>
              <a:t>La stesura del curriculo di Educazione Civica  nasce da una revisione del precedente curricolo di Cittadinanza  e Costituzione  con un’integrazione delle tematiche indicate nel  Decreto delle Linee guida per l’insegnamento dell’Educazione Civica del 07/09/2024, compiutamente delineate nel seguente elenco, tenendo a riferimento le diverse età degli alunni e i diversi gradi di istruzione ed evitando la stesura di curricoli autonomi:</a:t>
            </a:r>
          </a:p>
          <a:p>
            <a:r>
              <a:rPr lang="it-IT" sz="1600" dirty="0"/>
              <a:t>1.Costituzione, istituzioni dello Stato italiano, dell’Unione europea e degli organismi internazionali; storia della bandiera e dell’inno nazionale;</a:t>
            </a:r>
          </a:p>
          <a:p>
            <a:r>
              <a:rPr lang="it-IT" sz="1600" dirty="0"/>
              <a:t>2.Agenda 2030 per lo sviluppo sostenibile, adottata dall’Assemblea generale delle Nazioni Unite il 25 settembre 2015;</a:t>
            </a:r>
          </a:p>
          <a:p>
            <a:r>
              <a:rPr lang="it-IT" sz="1600" dirty="0"/>
              <a:t>3.educazione alla cittadinanza digitale;</a:t>
            </a:r>
          </a:p>
          <a:p>
            <a:r>
              <a:rPr lang="it-IT" sz="1600" dirty="0"/>
              <a:t>4.elementi fondamentali di diritto, con particolare riguardo al diritto del lavoro;</a:t>
            </a:r>
          </a:p>
          <a:p>
            <a:r>
              <a:rPr lang="it-IT" sz="1600" dirty="0"/>
              <a:t>5.educazione ambientale, sviluppo ecosostenibile e tutela del patrimonio ambientale, delle identità, delle produzioni e delle eccellenze territoriali e agroalimentari;</a:t>
            </a:r>
          </a:p>
          <a:p>
            <a:r>
              <a:rPr lang="it-IT" sz="1600" dirty="0"/>
              <a:t>6.educazione alla legalità e al contrasto delle mafie;</a:t>
            </a:r>
          </a:p>
          <a:p>
            <a:r>
              <a:rPr lang="it-IT" sz="1600" dirty="0"/>
              <a:t>7.educazione al rispetto e alla valorizzazione del patrimonio culturale e dei beni pubblici comuni;</a:t>
            </a:r>
          </a:p>
          <a:p>
            <a:r>
              <a:rPr lang="it-IT" sz="1600" dirty="0"/>
              <a:t>8.formazione di base in materia di protezione civile.</a:t>
            </a:r>
          </a:p>
          <a:p>
            <a:r>
              <a:rPr lang="it-IT" sz="1600" dirty="0"/>
              <a:t>9.educazione finanziaria</a:t>
            </a:r>
          </a:p>
          <a:p>
            <a:r>
              <a:rPr lang="it-IT" sz="1600" dirty="0"/>
              <a:t>10. educazione stradale</a:t>
            </a:r>
          </a:p>
        </p:txBody>
      </p:sp>
    </p:spTree>
    <p:extLst>
      <p:ext uri="{BB962C8B-B14F-4D97-AF65-F5344CB8AC3E}">
        <p14:creationId xmlns:p14="http://schemas.microsoft.com/office/powerpoint/2010/main" val="3533641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83568" y="404664"/>
            <a:ext cx="77048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I NUCLEI CONCETTUALI</a:t>
            </a:r>
          </a:p>
        </p:txBody>
      </p:sp>
      <p:sp>
        <p:nvSpPr>
          <p:cNvPr id="2" name="CasellaDiTesto 1"/>
          <p:cNvSpPr txBox="1"/>
          <p:nvPr/>
        </p:nvSpPr>
        <p:spPr>
          <a:xfrm>
            <a:off x="755576" y="1484784"/>
            <a:ext cx="7704856" cy="4770537"/>
          </a:xfrm>
          <a:prstGeom prst="rect">
            <a:avLst/>
          </a:prstGeom>
          <a:noFill/>
        </p:spPr>
        <p:txBody>
          <a:bodyPr wrap="square" rtlCol="0">
            <a:spAutoFit/>
          </a:bodyPr>
          <a:lstStyle/>
          <a:p>
            <a:pPr marL="342900" indent="-342900">
              <a:buAutoNum type="arabicPeriod"/>
            </a:pPr>
            <a:r>
              <a:rPr lang="it-IT" sz="1600" b="1" i="1" dirty="0"/>
              <a:t>COSTITUZIONE</a:t>
            </a:r>
          </a:p>
          <a:p>
            <a:r>
              <a:rPr lang="it-IT" sz="1600" dirty="0"/>
              <a:t>Ordinamento dello Stato, delle Regioni, degli Enti territoriali, delle Autonomie Locali e delle Organizzazioni internazionali e sovranazionali;</a:t>
            </a:r>
          </a:p>
          <a:p>
            <a:r>
              <a:rPr lang="it-IT" sz="1600" dirty="0"/>
              <a:t>lo sviluppo storico dell’Unione Europea e delle Nazioni Unite;</a:t>
            </a:r>
          </a:p>
          <a:p>
            <a:r>
              <a:rPr lang="it-IT" sz="1600" dirty="0"/>
              <a:t>legalità, rispetto delle leggi;</a:t>
            </a:r>
          </a:p>
          <a:p>
            <a:r>
              <a:rPr lang="it-IT" sz="1600" dirty="0"/>
              <a:t>regole degli ambienti di convivenza (codice della strada, regolamento scolastico, etc.).</a:t>
            </a:r>
          </a:p>
          <a:p>
            <a:pPr marL="342900" indent="-342900">
              <a:buAutoNum type="arabicPeriod"/>
            </a:pPr>
            <a:endParaRPr lang="it-IT" sz="1600" dirty="0"/>
          </a:p>
          <a:p>
            <a:pPr marL="342900" indent="-342900">
              <a:buAutoNum type="arabicPeriod" startAt="2"/>
            </a:pPr>
            <a:r>
              <a:rPr lang="it-IT" sz="1600" b="1" i="1" dirty="0"/>
              <a:t>SVILUPPO ECONOMICO E SOSTENIBILITA’</a:t>
            </a:r>
          </a:p>
          <a:p>
            <a:r>
              <a:rPr lang="it-IT" sz="1600" dirty="0"/>
              <a:t>L’Agenda 2030 dell’ONU;</a:t>
            </a:r>
          </a:p>
          <a:p>
            <a:r>
              <a:rPr lang="it-IT" sz="1600" dirty="0"/>
              <a:t>Inclusione;</a:t>
            </a:r>
          </a:p>
          <a:p>
            <a:r>
              <a:rPr lang="it-IT" sz="1600" dirty="0"/>
              <a:t>Sostenibilità;</a:t>
            </a:r>
          </a:p>
          <a:p>
            <a:r>
              <a:rPr lang="it-IT" sz="1600" dirty="0"/>
              <a:t>Equità.</a:t>
            </a:r>
          </a:p>
          <a:p>
            <a:pPr marL="342900" indent="-342900">
              <a:buAutoNum type="arabicPeriod" startAt="3"/>
            </a:pPr>
            <a:r>
              <a:rPr lang="it-IT" sz="1600" b="1" i="1" dirty="0"/>
              <a:t>CITTADINANZA DIGITALE </a:t>
            </a:r>
          </a:p>
          <a:p>
            <a:r>
              <a:rPr lang="it-IT" sz="1600" dirty="0"/>
              <a:t>(cioè la capacità di un individuo di avvalersi consapevolmente e responsabilmente dei mezzi di comunicazione virtuali)</a:t>
            </a:r>
          </a:p>
          <a:p>
            <a:r>
              <a:rPr lang="it-IT" sz="1600" dirty="0"/>
              <a:t>Nativi digitali (i giovani sono nati «con» il web);</a:t>
            </a:r>
          </a:p>
          <a:p>
            <a:r>
              <a:rPr lang="it-IT" sz="1600" dirty="0"/>
              <a:t>i rischi di internet (le fonti, le frodi, le </a:t>
            </a:r>
            <a:r>
              <a:rPr lang="it-IT" sz="1600" dirty="0" err="1"/>
              <a:t>fake</a:t>
            </a:r>
            <a:r>
              <a:rPr lang="it-IT" sz="1600" dirty="0"/>
              <a:t> news, il </a:t>
            </a:r>
            <a:r>
              <a:rPr lang="it-IT" sz="1600" dirty="0" err="1"/>
              <a:t>cyberbullismo</a:t>
            </a:r>
            <a:r>
              <a:rPr lang="it-IT" sz="1600" dirty="0"/>
              <a:t>, etc.);</a:t>
            </a:r>
          </a:p>
          <a:p>
            <a:r>
              <a:rPr lang="it-IT" sz="1600" dirty="0"/>
              <a:t>strategie di comunicazione;</a:t>
            </a:r>
          </a:p>
          <a:p>
            <a:r>
              <a:rPr lang="it-IT" sz="1600" dirty="0"/>
              <a:t>competenze nell’uso delle TIC.</a:t>
            </a:r>
          </a:p>
        </p:txBody>
      </p:sp>
      <p:sp>
        <p:nvSpPr>
          <p:cNvPr id="3" name="CasellaDiTesto 2"/>
          <p:cNvSpPr txBox="1"/>
          <p:nvPr/>
        </p:nvSpPr>
        <p:spPr>
          <a:xfrm>
            <a:off x="755576" y="817548"/>
            <a:ext cx="7704856" cy="523220"/>
          </a:xfrm>
          <a:prstGeom prst="rect">
            <a:avLst/>
          </a:prstGeom>
          <a:noFill/>
        </p:spPr>
        <p:txBody>
          <a:bodyPr wrap="square" rtlCol="0">
            <a:spAutoFit/>
          </a:bodyPr>
          <a:lstStyle/>
          <a:p>
            <a:r>
              <a:rPr lang="it-IT" sz="1400" dirty="0"/>
              <a:t>Le Linee guida si sviluppano intorno a tre gruppi concettuali fondamentali ai quali si possono ricondurre le diverse tematiche. </a:t>
            </a:r>
          </a:p>
        </p:txBody>
      </p:sp>
    </p:spTree>
    <p:extLst>
      <p:ext uri="{BB962C8B-B14F-4D97-AF65-F5344CB8AC3E}">
        <p14:creationId xmlns:p14="http://schemas.microsoft.com/office/powerpoint/2010/main" val="15473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67544" y="908720"/>
            <a:ext cx="8136904" cy="5970865"/>
          </a:xfrm>
          <a:prstGeom prst="rect">
            <a:avLst/>
          </a:prstGeom>
          <a:noFill/>
        </p:spPr>
        <p:txBody>
          <a:bodyPr wrap="square" rtlCol="0">
            <a:spAutoFit/>
          </a:bodyPr>
          <a:lstStyle/>
          <a:p>
            <a:endParaRPr lang="it-IT" sz="1400" dirty="0"/>
          </a:p>
          <a:p>
            <a:endParaRPr lang="it-IT" sz="1400" dirty="0"/>
          </a:p>
          <a:p>
            <a:r>
              <a:rPr lang="it-IT" sz="1400" dirty="0"/>
              <a:t>Per la Scuola dell’Infanzia la metodologia da impiegare per l’attuazione del curricolo verticale consiste:</a:t>
            </a:r>
          </a:p>
          <a:p>
            <a:r>
              <a:rPr lang="it-IT" sz="1400" dirty="0"/>
              <a:t>•	Conversazioni con domande stimolo</a:t>
            </a:r>
          </a:p>
          <a:p>
            <a:r>
              <a:rPr lang="it-IT" sz="1400" dirty="0"/>
              <a:t>•                     Peer tutoring</a:t>
            </a:r>
          </a:p>
          <a:p>
            <a:r>
              <a:rPr lang="it-IT" sz="1400" dirty="0"/>
              <a:t>•	Cooperative </a:t>
            </a:r>
            <a:r>
              <a:rPr lang="it-IT" sz="1400" dirty="0" err="1"/>
              <a:t>learning</a:t>
            </a:r>
            <a:endParaRPr lang="it-IT" sz="1400" dirty="0"/>
          </a:p>
          <a:p>
            <a:r>
              <a:rPr lang="it-IT" sz="1400" dirty="0"/>
              <a:t>                      </a:t>
            </a:r>
            <a:r>
              <a:rPr lang="it-IT" sz="1400" dirty="0" err="1"/>
              <a:t>Role</a:t>
            </a:r>
            <a:r>
              <a:rPr lang="it-IT" sz="1400" dirty="0"/>
              <a:t> </a:t>
            </a:r>
            <a:r>
              <a:rPr lang="it-IT" sz="1400" dirty="0" err="1"/>
              <a:t>playing</a:t>
            </a:r>
            <a:endParaRPr lang="it-IT" sz="1400" dirty="0"/>
          </a:p>
          <a:p>
            <a:r>
              <a:rPr lang="it-IT" sz="1400" dirty="0"/>
              <a:t>                       </a:t>
            </a:r>
            <a:r>
              <a:rPr lang="it-IT" sz="1400" dirty="0" err="1"/>
              <a:t>Circle</a:t>
            </a:r>
            <a:r>
              <a:rPr lang="it-IT" sz="1400" dirty="0"/>
              <a:t> time</a:t>
            </a:r>
          </a:p>
          <a:p>
            <a:r>
              <a:rPr lang="it-IT" sz="1400" dirty="0"/>
              <a:t>                       Learning by </a:t>
            </a:r>
            <a:r>
              <a:rPr lang="it-IT" sz="1400" dirty="0" err="1"/>
              <a:t>doing</a:t>
            </a:r>
            <a:endParaRPr lang="it-IT" sz="1400" dirty="0"/>
          </a:p>
          <a:p>
            <a:r>
              <a:rPr lang="it-IT" sz="1400" dirty="0"/>
              <a:t>La metodologia da impiegare per l'attuazione del curricolo verticale consiste per la Scuola Primaria invece:</a:t>
            </a:r>
          </a:p>
          <a:p>
            <a:r>
              <a:rPr lang="it-IT" sz="1400" dirty="0"/>
              <a:t>•	nell’organizzazione di lavori collettivi atti a favorire l’autocontrollo, l’aiuto reciproco e la responsabilità personale;</a:t>
            </a:r>
          </a:p>
          <a:p>
            <a:r>
              <a:rPr lang="it-IT" sz="1400" dirty="0"/>
              <a:t>•	nell’utilizzo del gioco come strumento di apprendimento di valori civili e sociali: gioco  libero, giochi di ruolo , drammatizzazioni;</a:t>
            </a:r>
          </a:p>
          <a:p>
            <a:r>
              <a:rPr lang="it-IT" sz="1400" dirty="0"/>
              <a:t>•	nell’uso del brainstorming per l’avvio della riflessione sui temi oggetto di discussione;</a:t>
            </a:r>
          </a:p>
          <a:p>
            <a:r>
              <a:rPr lang="it-IT" sz="1400" dirty="0"/>
              <a:t>•	in attività di animazione alla lettura su testi inerenti l’educazione alla cittadinanza;</a:t>
            </a:r>
          </a:p>
          <a:p>
            <a:r>
              <a:rPr lang="it-IT" sz="1400" dirty="0"/>
              <a:t>•	in attività laboratoriali con esercitazioni e lavori individuali in piccoli gruppi;</a:t>
            </a:r>
          </a:p>
          <a:p>
            <a:r>
              <a:rPr lang="it-IT" sz="1400" dirty="0"/>
              <a:t>•	in laboratori manipolativi, artistici e musicali;</a:t>
            </a:r>
          </a:p>
          <a:p>
            <a:r>
              <a:rPr lang="it-IT" sz="1400" dirty="0"/>
              <a:t>•	nell’uso del cooperative </a:t>
            </a:r>
            <a:r>
              <a:rPr lang="it-IT" sz="1400" dirty="0" err="1"/>
              <a:t>learning</a:t>
            </a:r>
            <a:r>
              <a:rPr lang="it-IT" sz="1400" dirty="0"/>
              <a:t>;</a:t>
            </a:r>
          </a:p>
          <a:p>
            <a:r>
              <a:rPr lang="it-IT" sz="1400" dirty="0"/>
              <a:t>•	in uscite didattiche nel territorio, visite agli organi di governo locali e provinciali;</a:t>
            </a:r>
          </a:p>
          <a:p>
            <a:r>
              <a:rPr lang="it-IT" sz="1400" dirty="0"/>
              <a:t>•	in giochi per l’accettazione di sé e dell’altro;</a:t>
            </a:r>
          </a:p>
          <a:p>
            <a:r>
              <a:rPr lang="it-IT" sz="1400" dirty="0"/>
              <a:t>•	uso di dispositivi tecnologici, rispetto ai quali gli insegnanti potranno richiamare i comportamenti positivi e i rischi connessi all’utilizzo, con l’opportuna progressione in ragione dell’età e dell’esperienza.</a:t>
            </a:r>
          </a:p>
          <a:p>
            <a:endParaRPr lang="it-IT" sz="1400" dirty="0"/>
          </a:p>
          <a:p>
            <a:endParaRPr lang="it-IT" sz="1400" dirty="0"/>
          </a:p>
          <a:p>
            <a:endParaRPr lang="it-IT" sz="1400" dirty="0"/>
          </a:p>
          <a:p>
            <a:endParaRPr lang="it-IT" dirty="0"/>
          </a:p>
        </p:txBody>
      </p:sp>
      <p:sp>
        <p:nvSpPr>
          <p:cNvPr id="5" name="CasellaDiTesto 4"/>
          <p:cNvSpPr txBox="1"/>
          <p:nvPr/>
        </p:nvSpPr>
        <p:spPr>
          <a:xfrm>
            <a:off x="611560" y="548680"/>
            <a:ext cx="7992888"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METODOLOGIA</a:t>
            </a:r>
          </a:p>
        </p:txBody>
      </p:sp>
    </p:spTree>
    <p:extLst>
      <p:ext uri="{BB962C8B-B14F-4D97-AF65-F5344CB8AC3E}">
        <p14:creationId xmlns:p14="http://schemas.microsoft.com/office/powerpoint/2010/main" val="2115917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5536" y="260648"/>
            <a:ext cx="77048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MONITORAGGIO</a:t>
            </a:r>
          </a:p>
        </p:txBody>
      </p:sp>
      <p:sp>
        <p:nvSpPr>
          <p:cNvPr id="5" name="CasellaDiTesto 4"/>
          <p:cNvSpPr txBox="1"/>
          <p:nvPr/>
        </p:nvSpPr>
        <p:spPr>
          <a:xfrm>
            <a:off x="395536" y="908720"/>
            <a:ext cx="8352928" cy="6186309"/>
          </a:xfrm>
          <a:prstGeom prst="rect">
            <a:avLst/>
          </a:prstGeom>
          <a:noFill/>
        </p:spPr>
        <p:txBody>
          <a:bodyPr wrap="square" rtlCol="0">
            <a:spAutoFit/>
          </a:bodyPr>
          <a:lstStyle/>
          <a:p>
            <a:r>
              <a:rPr lang="it-IT" sz="1200" dirty="0"/>
              <a:t>Le tipologie degli strumenti di verifica utilizzati saranno:</a:t>
            </a:r>
          </a:p>
          <a:p>
            <a:r>
              <a:rPr lang="it-IT" sz="1200" dirty="0"/>
              <a:t>•	colloqui/interrogazioni, opportunamente integrati  da osservazioni sistematiche significative;</a:t>
            </a:r>
          </a:p>
          <a:p>
            <a:r>
              <a:rPr lang="it-IT" sz="1200" dirty="0"/>
              <a:t>•	questionari;</a:t>
            </a:r>
          </a:p>
          <a:p>
            <a:r>
              <a:rPr lang="it-IT" sz="1200" dirty="0"/>
              <a:t>•	prove scritte soggettive ( prove descrittive );</a:t>
            </a:r>
          </a:p>
          <a:p>
            <a:r>
              <a:rPr lang="it-IT" sz="1200" dirty="0"/>
              <a:t>•	prove scritte oggettive o strutturate test di  profitto );</a:t>
            </a:r>
          </a:p>
          <a:p>
            <a:r>
              <a:rPr lang="it-IT" sz="1200" dirty="0"/>
              <a:t>•	prove scritte semi strutturate</a:t>
            </a:r>
          </a:p>
          <a:p>
            <a:r>
              <a:rPr lang="it-IT" sz="1200" dirty="0"/>
              <a:t>•	compiti di realtà</a:t>
            </a:r>
          </a:p>
          <a:p>
            <a:r>
              <a:rPr lang="it-IT" sz="1200" dirty="0"/>
              <a:t>Per la Scuola dell’Infanzia la valutazione sarà  formativa come indicato nelle Indicazioni Nazionali e per gli alunni con disabilità essa sarà rapportata al PEI. La verifica delle competenze raggiunte sarà effettuata, pertanto, attraverso osservazioni sistematiche ed occasionali degli alunni e delle alunne; dei comportamenti degli/delle stessi/e durante le attività di esplorazione, produzione, relazione e comunicazione; dei prodotti realizzati spontaneamente o su richiesta</a:t>
            </a:r>
          </a:p>
          <a:p>
            <a:r>
              <a:rPr lang="it-IT" sz="1200" dirty="0"/>
              <a:t>Recupero/riallineamento/consolidamento, potenziamento:</a:t>
            </a:r>
          </a:p>
          <a:p>
            <a:r>
              <a:rPr lang="it-IT" sz="1200" dirty="0"/>
              <a:t>Il “recupero/riallineamento/consolidamento/” avverrà per mezzo di “correttivi” da introdurre nel caso in cui non tutti gli allievi  abbiano raggiunto gli obiettivi prefissati all'interno dell'</a:t>
            </a:r>
            <a:r>
              <a:rPr lang="it-IT" sz="1200" dirty="0" err="1"/>
              <a:t>Uda</a:t>
            </a:r>
            <a:r>
              <a:rPr lang="it-IT" sz="1200" dirty="0"/>
              <a:t>. I correttivi potranno essere:</a:t>
            </a:r>
          </a:p>
          <a:p>
            <a:r>
              <a:rPr lang="it-IT" sz="1200" dirty="0"/>
              <a:t>•	l'uso di test alternativi, per offrire all'allievo una presentazione diversa del contenuto;</a:t>
            </a:r>
          </a:p>
          <a:p>
            <a:r>
              <a:rPr lang="it-IT" sz="1200" dirty="0"/>
              <a:t>•	gli eserciziari ad uso individuale, che hanno lo scopo di rendere più familiare il contenuto del libro di testo allo  studente;</a:t>
            </a:r>
          </a:p>
          <a:p>
            <a:r>
              <a:rPr lang="it-IT" sz="1200" dirty="0"/>
              <a:t>•	le schede , in cui vengono riassunti sinteticamente i punti essenziali dell'unità didattica e semplificati termini, fatti e  concetti;</a:t>
            </a:r>
          </a:p>
          <a:p>
            <a:r>
              <a:rPr lang="it-IT" sz="1200" dirty="0"/>
              <a:t>•	la ripetizione dell'argomento da parte dell'insegnante o di un allievo che già lo padroneggi;</a:t>
            </a:r>
          </a:p>
          <a:p>
            <a:r>
              <a:rPr lang="it-IT" sz="1200" dirty="0"/>
              <a:t>•	il materiale audiovisivo, preparato dall'insegnante con schemi, mappe concettuali, fotografie, diapositive, filmati,  l'uso appropriato delle tecnologie multimediali;</a:t>
            </a:r>
          </a:p>
          <a:p>
            <a:r>
              <a:rPr lang="it-IT" sz="1200" dirty="0"/>
              <a:t>•	il tutoring “correttivo”, che consiste in un coinvolgimento individuale affidato, ad esempio, ad uno studente che  padroneggi bene un determinato argomento.</a:t>
            </a:r>
          </a:p>
          <a:p>
            <a:r>
              <a:rPr lang="it-IT" sz="1200" dirty="0"/>
              <a:t>L’osservazione, nelle sue diverse modalità, rappresenterà uno strumento fondamentale per conoscere e accompagnare il bambino in tutte le sue dimensioni di sviluppo, rispettandone  l’originalità, l’unicità, le potenzialità attraverso un atteggiamento di ascolto, empatia e rassicurazione. La pratica della documentazione verrà utilizzata come processo che produce  tracce, memoria e riflessione, negli adulti e nei bambini, rendendo visibili le modalità e i percorsi di formazione e permettendo di apprezzare i progressi dell’apprendimento individuale e di  gruppo.</a:t>
            </a:r>
          </a:p>
          <a:p>
            <a:r>
              <a:rPr lang="it-IT" sz="1200" dirty="0"/>
              <a:t>I docenti formuleranno poi un giudizio sintetico per ogni disciplina e   il docente di classe con funzione di  coordinamento  formulerà un giudizio globale dell’alunno. La proposta di voto sarà espressa in livelli, acquisendo elementi conoscitivi dai docenti  a cui è affidato l’insegnamento dell’Educazione Civica e tenendo in considerazione le griglie di valutazione del Circolo.</a:t>
            </a:r>
          </a:p>
        </p:txBody>
      </p:sp>
    </p:spTree>
    <p:extLst>
      <p:ext uri="{BB962C8B-B14F-4D97-AF65-F5344CB8AC3E}">
        <p14:creationId xmlns:p14="http://schemas.microsoft.com/office/powerpoint/2010/main" val="1632657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332656"/>
            <a:ext cx="842493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it-IT" dirty="0"/>
              <a:t>IL NOSTRO CURRICOLO</a:t>
            </a:r>
          </a:p>
        </p:txBody>
      </p:sp>
      <p:sp>
        <p:nvSpPr>
          <p:cNvPr id="5" name="CasellaDiTesto 4"/>
          <p:cNvSpPr txBox="1"/>
          <p:nvPr/>
        </p:nvSpPr>
        <p:spPr>
          <a:xfrm>
            <a:off x="539552" y="1052736"/>
            <a:ext cx="8424936" cy="369332"/>
          </a:xfrm>
          <a:prstGeom prst="rect">
            <a:avLst/>
          </a:prstGeom>
          <a:noFill/>
        </p:spPr>
        <p:txBody>
          <a:bodyPr wrap="square" rtlCol="0">
            <a:spAutoFit/>
          </a:bodyPr>
          <a:lstStyle/>
          <a:p>
            <a:endParaRPr lang="it-IT" dirty="0"/>
          </a:p>
        </p:txBody>
      </p:sp>
      <p:graphicFrame>
        <p:nvGraphicFramePr>
          <p:cNvPr id="2" name="Tabella 1"/>
          <p:cNvGraphicFramePr>
            <a:graphicFrameLocks noGrp="1"/>
          </p:cNvGraphicFramePr>
          <p:nvPr>
            <p:extLst>
              <p:ext uri="{D42A27DB-BD31-4B8C-83A1-F6EECF244321}">
                <p14:modId xmlns:p14="http://schemas.microsoft.com/office/powerpoint/2010/main" val="1493254054"/>
              </p:ext>
            </p:extLst>
          </p:nvPr>
        </p:nvGraphicFramePr>
        <p:xfrm>
          <a:off x="539552" y="908720"/>
          <a:ext cx="8229600" cy="5832648"/>
        </p:xfrm>
        <a:graphic>
          <a:graphicData uri="http://schemas.openxmlformats.org/drawingml/2006/table">
            <a:tbl>
              <a:tblPr firstRow="1" firstCol="1" bandRow="1"/>
              <a:tblGrid>
                <a:gridCol w="6192688">
                  <a:extLst>
                    <a:ext uri="{9D8B030D-6E8A-4147-A177-3AD203B41FA5}">
                      <a16:colId xmlns:a16="http://schemas.microsoft.com/office/drawing/2014/main" val="20000"/>
                    </a:ext>
                  </a:extLst>
                </a:gridCol>
                <a:gridCol w="2036912">
                  <a:extLst>
                    <a:ext uri="{9D8B030D-6E8A-4147-A177-3AD203B41FA5}">
                      <a16:colId xmlns:a16="http://schemas.microsoft.com/office/drawing/2014/main" val="20001"/>
                    </a:ext>
                  </a:extLst>
                </a:gridCol>
              </a:tblGrid>
              <a:tr h="519186">
                <a:tc gridSpan="2">
                  <a:txBody>
                    <a:bodyPr/>
                    <a:lstStyle/>
                    <a:p>
                      <a:pPr algn="ctr">
                        <a:lnSpc>
                          <a:spcPct val="115000"/>
                        </a:lnSpc>
                        <a:spcAft>
                          <a:spcPts val="0"/>
                        </a:spcAft>
                      </a:pPr>
                      <a:r>
                        <a:rPr lang="it-IT" sz="1400" b="1" dirty="0">
                          <a:effectLst/>
                          <a:latin typeface="Calibri"/>
                          <a:ea typeface="Calibri"/>
                          <a:cs typeface="Times New Roman"/>
                        </a:rPr>
                        <a:t>CURRICOLO DI EDUCAZIONE CIVICA</a:t>
                      </a:r>
                      <a:endParaRPr lang="it-IT" sz="1400" dirty="0">
                        <a:effectLst/>
                        <a:latin typeface="Calibri"/>
                        <a:ea typeface="Calibri"/>
                        <a:cs typeface="Times New Roman"/>
                      </a:endParaRPr>
                    </a:p>
                    <a:p>
                      <a:pPr algn="ctr">
                        <a:lnSpc>
                          <a:spcPct val="115000"/>
                        </a:lnSpc>
                        <a:spcAft>
                          <a:spcPts val="0"/>
                        </a:spcAft>
                      </a:pPr>
                      <a:r>
                        <a:rPr lang="it-IT" sz="1400" dirty="0">
                          <a:effectLst/>
                          <a:latin typeface="Calibri"/>
                          <a:ea typeface="Calibri"/>
                          <a:cs typeface="Times New Roman"/>
                        </a:rPr>
                        <a:t>SCUOLA DELL’INFANZIA</a:t>
                      </a: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10000"/>
                  </a:ext>
                </a:extLst>
              </a:tr>
              <a:tr h="51918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000" b="1" dirty="0">
                          <a:effectLst/>
                          <a:latin typeface="Calibri"/>
                          <a:ea typeface="Calibri"/>
                          <a:cs typeface="Times New Roman"/>
                        </a:rPr>
                        <a:t>Obiettivi di riferimento</a:t>
                      </a:r>
                      <a:r>
                        <a:rPr lang="it-IT" sz="1000" b="0" baseline="0" dirty="0">
                          <a:effectLst/>
                          <a:latin typeface="Calibri"/>
                          <a:ea typeface="Calibri"/>
                          <a:cs typeface="Times New Roman"/>
                        </a:rPr>
                        <a:t> </a:t>
                      </a:r>
                      <a:r>
                        <a:rPr lang="it-IT" sz="1000" b="0" baseline="0" dirty="0">
                          <a:effectLst/>
                          <a:latin typeface="+mn-lt"/>
                          <a:ea typeface="Calibri"/>
                          <a:cs typeface="Times New Roman"/>
                        </a:rPr>
                        <a:t>in relazione alle finalità della scuola dell’infanzia in termini di:</a:t>
                      </a:r>
                      <a:endParaRPr lang="it-IT" sz="1000" dirty="0">
                        <a:effectLst/>
                        <a:latin typeface="+mn-lt"/>
                        <a:ea typeface="Calibri"/>
                        <a:cs typeface="Times New Roman"/>
                      </a:endParaRPr>
                    </a:p>
                    <a:p>
                      <a:pPr>
                        <a:lnSpc>
                          <a:spcPct val="115000"/>
                        </a:lnSpc>
                        <a:spcAft>
                          <a:spcPts val="0"/>
                        </a:spcAft>
                      </a:pPr>
                      <a:r>
                        <a:rPr lang="it-IT" sz="1000" dirty="0">
                          <a:effectLst/>
                          <a:latin typeface="Calibri"/>
                          <a:ea typeface="Calibri"/>
                          <a:cs typeface="Times New Roman"/>
                        </a:rPr>
                        <a:t>Identità, Autonomia, Competenza e Cittadinanza.</a:t>
                      </a: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000" dirty="0">
                          <a:effectLst/>
                          <a:latin typeface="Calibri"/>
                          <a:ea typeface="Calibri"/>
                          <a:cs typeface="Times New Roman"/>
                        </a:rPr>
                        <a:t>Bambini di 3, 4 e 5 anni della Scuola dell'Infanzia</a:t>
                      </a: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94276">
                <a:tc>
                  <a:txBody>
                    <a:bodyPr/>
                    <a:lstStyle/>
                    <a:p>
                      <a:pPr>
                        <a:lnSpc>
                          <a:spcPct val="115000"/>
                        </a:lnSpc>
                        <a:spcAft>
                          <a:spcPts val="0"/>
                        </a:spcAft>
                      </a:pPr>
                      <a:r>
                        <a:rPr lang="it-IT" sz="1000" b="1" dirty="0">
                          <a:effectLst/>
                          <a:latin typeface="+mn-lt"/>
                          <a:ea typeface="Calibri"/>
                          <a:cs typeface="Times New Roman"/>
                        </a:rPr>
                        <a:t>COSTITUZIONE</a:t>
                      </a:r>
                    </a:p>
                    <a:p>
                      <a:pPr>
                        <a:lnSpc>
                          <a:spcPct val="115000"/>
                        </a:lnSpc>
                        <a:spcAft>
                          <a:spcPts val="0"/>
                        </a:spcAft>
                      </a:pPr>
                      <a:r>
                        <a:rPr lang="it-IT" sz="1000" dirty="0">
                          <a:effectLst/>
                          <a:latin typeface="+mn-lt"/>
                          <a:ea typeface="Calibri"/>
                          <a:cs typeface="Times New Roman"/>
                        </a:rPr>
                        <a:t>E’ attento alla propria sicurezza e assume comportamenti rispettosi delle regole e delle norme, nella scuola, negli ambienti esterni, per strada.</a:t>
                      </a:r>
                    </a:p>
                    <a:p>
                      <a:pPr>
                        <a:lnSpc>
                          <a:spcPct val="115000"/>
                        </a:lnSpc>
                        <a:spcAft>
                          <a:spcPts val="0"/>
                        </a:spcAft>
                      </a:pPr>
                      <a:r>
                        <a:rPr lang="it-IT" sz="1000" dirty="0">
                          <a:effectLst/>
                          <a:latin typeface="+mn-lt"/>
                          <a:ea typeface="Calibri"/>
                          <a:cs typeface="Times New Roman"/>
                        </a:rPr>
                        <a:t>E’ capace di cogliere i principali segni che contraddistinguono la cultura della comunità di appartenenza e i ruoli sociali, conosce aspetti fondamentali del proprio territorio.</a:t>
                      </a:r>
                    </a:p>
                    <a:p>
                      <a:pPr>
                        <a:lnSpc>
                          <a:spcPct val="115000"/>
                        </a:lnSpc>
                        <a:spcAft>
                          <a:spcPts val="0"/>
                        </a:spcAft>
                      </a:pPr>
                      <a:r>
                        <a:rPr lang="it-IT" sz="1000" dirty="0">
                          <a:effectLst/>
                          <a:latin typeface="+mn-lt"/>
                          <a:ea typeface="Calibri"/>
                          <a:cs typeface="Times New Roman"/>
                        </a:rPr>
                        <a:t>Inizia a riconoscere che i contesti pubblici e privati sono governati da regole e limiti che tutti sono tenuti a rispettare; collabora con gli altri al raggiungimento di uno scopo comune, accetta che gli altri abbiano punti di vista diversi dal suo e gestisce positivamente piccoli conflitti.</a:t>
                      </a:r>
                    </a:p>
                    <a:p>
                      <a:pPr>
                        <a:lnSpc>
                          <a:spcPct val="115000"/>
                        </a:lnSpc>
                        <a:spcAft>
                          <a:spcPts val="0"/>
                        </a:spcAft>
                      </a:pPr>
                      <a:endParaRPr lang="it-IT" sz="1000" dirty="0">
                        <a:effectLst/>
                        <a:latin typeface="+mn-lt"/>
                        <a:ea typeface="Calibri"/>
                        <a:cs typeface="Times New Roman"/>
                      </a:endParaRPr>
                    </a:p>
                    <a:p>
                      <a:pPr>
                        <a:lnSpc>
                          <a:spcPct val="115000"/>
                        </a:lnSpc>
                        <a:spcAft>
                          <a:spcPts val="0"/>
                        </a:spcAft>
                      </a:pPr>
                      <a:r>
                        <a:rPr lang="it-IT" sz="1000" b="1" dirty="0">
                          <a:effectLst/>
                          <a:latin typeface="+mn-lt"/>
                          <a:ea typeface="Calibri"/>
                          <a:cs typeface="Times New Roman"/>
                        </a:rPr>
                        <a:t>SVILIUPPO</a:t>
                      </a:r>
                      <a:r>
                        <a:rPr lang="it-IT" sz="1000" b="1" baseline="0" dirty="0">
                          <a:effectLst/>
                          <a:latin typeface="+mn-lt"/>
                          <a:ea typeface="Calibri"/>
                          <a:cs typeface="Times New Roman"/>
                        </a:rPr>
                        <a:t> </a:t>
                      </a:r>
                      <a:r>
                        <a:rPr lang="it-IT" sz="1000" b="1" dirty="0">
                          <a:effectLst/>
                          <a:latin typeface="+mn-lt"/>
                          <a:ea typeface="Calibri"/>
                          <a:cs typeface="Times New Roman"/>
                        </a:rPr>
                        <a:t>ECONOMICO E SOSTENIBILITA’</a:t>
                      </a:r>
                    </a:p>
                    <a:p>
                      <a:pPr>
                        <a:lnSpc>
                          <a:spcPct val="115000"/>
                        </a:lnSpc>
                        <a:spcAft>
                          <a:spcPts val="0"/>
                        </a:spcAft>
                      </a:pPr>
                      <a:r>
                        <a:rPr lang="it-IT" sz="1000" dirty="0">
                          <a:effectLst/>
                          <a:latin typeface="+mn-lt"/>
                          <a:ea typeface="Calibri"/>
                          <a:cs typeface="Times New Roman"/>
                        </a:rPr>
                        <a:t>-Ha un positivo rapporto con la propria corporeità, è consapevole dell’importanza di un’alimentazione sana e naturale, dell’attività motoria, dell’igiene personale per la cura della propria salute. </a:t>
                      </a:r>
                    </a:p>
                    <a:p>
                      <a:pPr>
                        <a:lnSpc>
                          <a:spcPct val="115000"/>
                        </a:lnSpc>
                        <a:spcAft>
                          <a:spcPts val="0"/>
                        </a:spcAft>
                      </a:pPr>
                      <a:r>
                        <a:rPr lang="it-IT" sz="1000" dirty="0">
                          <a:effectLst/>
                          <a:latin typeface="+mn-lt"/>
                          <a:ea typeface="Calibri"/>
                          <a:cs typeface="Times New Roman"/>
                        </a:rPr>
                        <a:t> -Assume comportamenti rispettosi e di cura verso gli animali, l’ambiente, il patrimonio artistico e culturale </a:t>
                      </a:r>
                    </a:p>
                    <a:p>
                      <a:pPr>
                        <a:lnSpc>
                          <a:spcPct val="115000"/>
                        </a:lnSpc>
                        <a:spcAft>
                          <a:spcPts val="0"/>
                        </a:spcAft>
                      </a:pPr>
                      <a:r>
                        <a:rPr lang="it-IT" sz="1000" dirty="0">
                          <a:effectLst/>
                          <a:latin typeface="+mn-lt"/>
                          <a:ea typeface="Calibri"/>
                          <a:cs typeface="Times New Roman"/>
                        </a:rPr>
                        <a:t>-Assume e porta avanti compiti e ruoli all’interno della sezione e della scuola, anche mettendosi al servizio degli altri</a:t>
                      </a:r>
                    </a:p>
                    <a:p>
                      <a:pPr>
                        <a:lnSpc>
                          <a:spcPct val="115000"/>
                        </a:lnSpc>
                        <a:spcAft>
                          <a:spcPts val="0"/>
                        </a:spcAft>
                      </a:pPr>
                      <a:r>
                        <a:rPr lang="it-IT" sz="1000" dirty="0">
                          <a:effectLst/>
                          <a:latin typeface="+mn-lt"/>
                          <a:ea typeface="Calibri"/>
                          <a:cs typeface="Times New Roman"/>
                        </a:rPr>
                        <a:t> -Riconosce ed esprime emozioni, sentimenti e pensieri: è consapevole che anche gli altri provano emozioni, sentimenti e pensieri, cerca di capirli e rispettarli.</a:t>
                      </a:r>
                    </a:p>
                    <a:p>
                      <a:pPr>
                        <a:lnSpc>
                          <a:spcPct val="115000"/>
                        </a:lnSpc>
                        <a:spcAft>
                          <a:spcPts val="0"/>
                        </a:spcAft>
                      </a:pPr>
                      <a:r>
                        <a:rPr lang="it-IT" sz="1000" dirty="0">
                          <a:effectLst/>
                          <a:latin typeface="+mn-lt"/>
                          <a:ea typeface="Calibri"/>
                          <a:cs typeface="Times New Roman"/>
                        </a:rPr>
                        <a:t>-Riconosce e rispetta le diversità individuali, apprezzando la ricchezza di cui ogni persona è portatrice.</a:t>
                      </a:r>
                    </a:p>
                    <a:p>
                      <a:pPr>
                        <a:lnSpc>
                          <a:spcPct val="115000"/>
                        </a:lnSpc>
                        <a:spcAft>
                          <a:spcPts val="0"/>
                        </a:spcAft>
                      </a:pPr>
                      <a:r>
                        <a:rPr lang="it-IT" sz="1000" dirty="0">
                          <a:effectLst/>
                          <a:latin typeface="+mn-lt"/>
                          <a:ea typeface="Calibri"/>
                          <a:cs typeface="Times New Roman"/>
                        </a:rPr>
                        <a:t>-Sperimenta, attraverso il gioco, i concetti di scambio, baratto , compravendita, ha una prima consapevolezza del fatto che i beni e il lavoro hanno un valore; coglie l’importanza del risparmio e compie le prime valutazioni sulle corrette modalità di gestione del denaro.</a:t>
                      </a:r>
                    </a:p>
                    <a:p>
                      <a:pPr>
                        <a:lnSpc>
                          <a:spcPct val="115000"/>
                        </a:lnSpc>
                        <a:spcAft>
                          <a:spcPts val="0"/>
                        </a:spcAft>
                      </a:pPr>
                      <a:endParaRPr lang="it-IT" sz="1000" dirty="0">
                        <a:effectLst/>
                        <a:latin typeface="+mn-lt"/>
                        <a:ea typeface="Calibri"/>
                        <a:cs typeface="Times New Roman"/>
                      </a:endParaRPr>
                    </a:p>
                    <a:p>
                      <a:pPr>
                        <a:lnSpc>
                          <a:spcPct val="115000"/>
                        </a:lnSpc>
                        <a:spcAft>
                          <a:spcPts val="0"/>
                        </a:spcAft>
                      </a:pPr>
                      <a:r>
                        <a:rPr lang="it-IT" sz="1000" b="1" dirty="0">
                          <a:effectLst/>
                          <a:latin typeface="Calibri"/>
                          <a:ea typeface="Calibri"/>
                          <a:cs typeface="Times New Roman"/>
                        </a:rPr>
                        <a:t>CITTADINANZA DIGITALE</a:t>
                      </a:r>
                    </a:p>
                    <a:p>
                      <a:pPr>
                        <a:lnSpc>
                          <a:spcPct val="115000"/>
                        </a:lnSpc>
                        <a:spcAft>
                          <a:spcPts val="0"/>
                        </a:spcAft>
                      </a:pPr>
                      <a:r>
                        <a:rPr lang="it-IT" sz="1000" b="0" dirty="0">
                          <a:effectLst/>
                          <a:latin typeface="+mn-lt"/>
                          <a:ea typeface="Calibri"/>
                          <a:cs typeface="Times New Roman"/>
                        </a:rPr>
                        <a:t>Sa che da un utilizzo improprio dei dispositivi digitali possono derivare rischi e pericoli e che, in caso di necessità, deve rivolgersi ai genitori o agli insegnanti</a:t>
                      </a:r>
                    </a:p>
                    <a:p>
                      <a:pPr>
                        <a:lnSpc>
                          <a:spcPct val="115000"/>
                        </a:lnSpc>
                        <a:spcAft>
                          <a:spcPts val="0"/>
                        </a:spcAft>
                      </a:pPr>
                      <a:endParaRPr lang="it-IT" sz="1000" b="1" dirty="0">
                        <a:effectLst/>
                        <a:latin typeface="Calibri"/>
                        <a:ea typeface="Calibri"/>
                        <a:cs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000" b="1" dirty="0">
                          <a:effectLst/>
                          <a:latin typeface="Calibri"/>
                          <a:ea typeface="Calibri"/>
                          <a:cs typeface="Times New Roman"/>
                        </a:rPr>
                        <a:t>Campi di esperienza coinvolti</a:t>
                      </a:r>
                      <a:r>
                        <a:rPr lang="it-IT" sz="1000" dirty="0">
                          <a:effectLst/>
                          <a:latin typeface="Calibri"/>
                          <a:ea typeface="Calibri"/>
                          <a:cs typeface="Times New Roman"/>
                        </a:rPr>
                        <a:t>:</a:t>
                      </a:r>
                    </a:p>
                    <a:p>
                      <a:pPr>
                        <a:lnSpc>
                          <a:spcPct val="115000"/>
                        </a:lnSpc>
                        <a:spcAft>
                          <a:spcPts val="0"/>
                        </a:spcAft>
                      </a:pPr>
                      <a:r>
                        <a:rPr lang="it-IT" sz="1000" dirty="0">
                          <a:effectLst/>
                          <a:latin typeface="Calibri"/>
                          <a:ea typeface="Calibri"/>
                          <a:cs typeface="Times New Roman"/>
                        </a:rPr>
                        <a:t>1) Il sé e l’altro</a:t>
                      </a:r>
                    </a:p>
                    <a:p>
                      <a:pPr>
                        <a:lnSpc>
                          <a:spcPct val="115000"/>
                        </a:lnSpc>
                        <a:spcAft>
                          <a:spcPts val="0"/>
                        </a:spcAft>
                      </a:pPr>
                      <a:r>
                        <a:rPr lang="it-IT" sz="1000" dirty="0">
                          <a:effectLst/>
                          <a:latin typeface="Calibri"/>
                          <a:ea typeface="Calibri"/>
                          <a:cs typeface="Times New Roman"/>
                        </a:rPr>
                        <a:t>2) I discorsi e le parole.</a:t>
                      </a:r>
                    </a:p>
                    <a:p>
                      <a:pPr>
                        <a:lnSpc>
                          <a:spcPct val="115000"/>
                        </a:lnSpc>
                        <a:spcAft>
                          <a:spcPts val="0"/>
                        </a:spcAft>
                      </a:pPr>
                      <a:r>
                        <a:rPr lang="it-IT" sz="1000" dirty="0">
                          <a:effectLst/>
                          <a:latin typeface="Calibri"/>
                          <a:ea typeface="Calibri"/>
                          <a:cs typeface="Times New Roman"/>
                        </a:rPr>
                        <a:t>3) Immagini,</a:t>
                      </a:r>
                      <a:r>
                        <a:rPr lang="it-IT" sz="1000" baseline="0" dirty="0">
                          <a:effectLst/>
                          <a:latin typeface="Calibri"/>
                          <a:ea typeface="Calibri"/>
                          <a:cs typeface="Times New Roman"/>
                        </a:rPr>
                        <a:t> suoni, colori</a:t>
                      </a:r>
                      <a:endParaRPr lang="it-IT" sz="1000" dirty="0">
                        <a:effectLst/>
                        <a:latin typeface="Calibri"/>
                        <a:ea typeface="Calibri"/>
                        <a:cs typeface="Times New Roman"/>
                      </a:endParaRPr>
                    </a:p>
                    <a:p>
                      <a:pPr>
                        <a:lnSpc>
                          <a:spcPct val="115000"/>
                        </a:lnSpc>
                        <a:spcAft>
                          <a:spcPts val="0"/>
                        </a:spcAft>
                      </a:pPr>
                      <a:r>
                        <a:rPr lang="it-IT" sz="1000" dirty="0">
                          <a:effectLst/>
                          <a:latin typeface="Calibri"/>
                          <a:ea typeface="Calibri"/>
                          <a:cs typeface="Times New Roman"/>
                        </a:rPr>
                        <a:t>4) Il</a:t>
                      </a:r>
                      <a:r>
                        <a:rPr lang="it-IT" sz="1000" baseline="0" dirty="0">
                          <a:effectLst/>
                          <a:latin typeface="Calibri"/>
                          <a:ea typeface="Calibri"/>
                          <a:cs typeface="Times New Roman"/>
                        </a:rPr>
                        <a:t> c</a:t>
                      </a:r>
                      <a:r>
                        <a:rPr lang="it-IT" sz="1000" dirty="0">
                          <a:effectLst/>
                          <a:latin typeface="Calibri"/>
                          <a:ea typeface="Calibri"/>
                          <a:cs typeface="Times New Roman"/>
                        </a:rPr>
                        <a:t>orpo e il movimento.</a:t>
                      </a:r>
                    </a:p>
                    <a:p>
                      <a:pPr>
                        <a:lnSpc>
                          <a:spcPct val="115000"/>
                        </a:lnSpc>
                        <a:spcAft>
                          <a:spcPts val="0"/>
                        </a:spcAft>
                      </a:pPr>
                      <a:r>
                        <a:rPr lang="it-IT" sz="1000" dirty="0">
                          <a:effectLst/>
                          <a:latin typeface="Calibri"/>
                          <a:ea typeface="Calibri"/>
                          <a:cs typeface="Times New Roman"/>
                        </a:rPr>
                        <a:t>5) La conoscenza del mondo.</a:t>
                      </a: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969909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TotalTime>
  <Words>9087</Words>
  <Application>Microsoft Office PowerPoint</Application>
  <PresentationFormat>Presentazione su schermo (4:3)</PresentationFormat>
  <Paragraphs>1194</Paragraphs>
  <Slides>31</Slides>
  <Notes>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31</vt:i4>
      </vt:variant>
    </vt:vector>
  </HeadingPairs>
  <TitlesOfParts>
    <vt:vector size="36" baseType="lpstr">
      <vt:lpstr>Arial</vt:lpstr>
      <vt:lpstr>Calibri</vt:lpstr>
      <vt:lpstr>Calibri Light</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Il referente di Educazione Civica                                                                                  Il Dirigente scolastico                       Prof.ssa Gisella Iacopino                                                                                   Dott.ssa Concetta Sinicropi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VIRGINIA ALTOMONTE</dc:creator>
  <cp:lastModifiedBy>Gisella Iacopino</cp:lastModifiedBy>
  <cp:revision>265</cp:revision>
  <cp:lastPrinted>2024-10-13T13:04:16Z</cp:lastPrinted>
  <dcterms:created xsi:type="dcterms:W3CDTF">2021-06-18T11:35:40Z</dcterms:created>
  <dcterms:modified xsi:type="dcterms:W3CDTF">2024-10-21T17:44:14Z</dcterms:modified>
</cp:coreProperties>
</file>